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286" r:id="rId3"/>
    <p:sldId id="445" r:id="rId4"/>
    <p:sldId id="444" r:id="rId5"/>
    <p:sldId id="449" r:id="rId6"/>
    <p:sldId id="454" r:id="rId7"/>
    <p:sldId id="450" r:id="rId8"/>
    <p:sldId id="453" r:id="rId9"/>
    <p:sldId id="447" r:id="rId10"/>
    <p:sldId id="451" r:id="rId11"/>
    <p:sldId id="448" r:id="rId12"/>
    <p:sldId id="452" r:id="rId13"/>
    <p:sldId id="457" r:id="rId14"/>
    <p:sldId id="458" r:id="rId15"/>
    <p:sldId id="474" r:id="rId16"/>
    <p:sldId id="460" r:id="rId17"/>
    <p:sldId id="472" r:id="rId18"/>
    <p:sldId id="473" r:id="rId19"/>
    <p:sldId id="310" r:id="rId20"/>
    <p:sldId id="258" r:id="rId21"/>
    <p:sldId id="380" r:id="rId22"/>
    <p:sldId id="381" r:id="rId23"/>
    <p:sldId id="414" r:id="rId24"/>
    <p:sldId id="256" r:id="rId25"/>
    <p:sldId id="439" r:id="rId27"/>
  </p:sldIdLst>
  <p:sldSz cx="12192000" cy="6858000"/>
  <p:notesSz cx="6858000" cy="9144000"/>
  <p:embeddedFontLst>
    <p:embeddedFont>
      <p:font typeface="Calibri" panose="020F0502020204030204"/>
      <p:regular r:id="rId32"/>
    </p:embeddedFont>
    <p:embeddedFont>
      <p:font typeface="Impact" panose="020B0806030902050204" pitchFamily="34" charset="0"/>
      <p:regular r:id="rId33"/>
    </p:embeddedFont>
    <p:embeddedFont>
      <p:font typeface="Impact" panose="020B0806030902050204"/>
      <p:regular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EB Garamond ExtraBold" panose="020B0704020202020204"/>
      <p:bold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impong Opoku-Nkansah" initials="FO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A84F"/>
    <a:srgbClr val="EE0000"/>
    <a:srgbClr val="FFFF00"/>
    <a:srgbClr val="FF6D01"/>
    <a:srgbClr val="266390"/>
    <a:srgbClr val="FFC53C"/>
    <a:srgbClr val="6E6E6E"/>
    <a:srgbClr val="E4BA39"/>
    <a:srgbClr val="049605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0B66118-4DEC-42A6-89FC-CDB9E6AF3329}" styleName="Table_0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5256" autoAdjust="0"/>
  </p:normalViewPr>
  <p:slideViewPr>
    <p:cSldViewPr snapToGrid="0">
      <p:cViewPr varScale="1">
        <p:scale>
          <a:sx n="72" d="100"/>
          <a:sy n="72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font" Target="fonts/font10.fntdata"/><Relationship Id="rId40" Type="http://schemas.openxmlformats.org/officeDocument/2006/relationships/font" Target="fonts/font9.fntdata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90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3" Type="http://schemas.microsoft.com/office/2007/relationships/hdphoto" Target="../media/image21.wdp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.png"/><Relationship Id="rId3" Type="http://schemas.microsoft.com/office/2007/relationships/hdphoto" Target="../media/image21.wdp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png"/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26.png"/><Relationship Id="rId7" Type="http://schemas.openxmlformats.org/officeDocument/2006/relationships/image" Target="../media/image1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.xml"/><Relationship Id="rId16" Type="http://schemas.openxmlformats.org/officeDocument/2006/relationships/image" Target="../media/image39.jpeg"/><Relationship Id="rId15" Type="http://schemas.openxmlformats.org/officeDocument/2006/relationships/image" Target="../media/image30.png"/><Relationship Id="rId14" Type="http://schemas.microsoft.com/office/2007/relationships/hdphoto" Target="../media/image21.wdp"/><Relationship Id="rId13" Type="http://schemas.openxmlformats.org/officeDocument/2006/relationships/image" Target="../media/image20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2.png"/><Relationship Id="rId1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6;p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62559" y="463785"/>
            <a:ext cx="1695554" cy="20803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99;p1"/>
          <p:cNvSpPr txBox="1"/>
          <p:nvPr/>
        </p:nvSpPr>
        <p:spPr>
          <a:xfrm>
            <a:off x="2653509" y="2968496"/>
            <a:ext cx="9077827" cy="286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</a:t>
            </a: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,</a:t>
            </a:r>
            <a:endParaRPr lang="en-GB"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274E13"/>
                </a:solidFill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</a:t>
            </a:r>
            <a:endParaRPr sz="5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grpSp>
        <p:nvGrpSpPr>
          <p:cNvPr id="4" name="Google Shape;101;p1"/>
          <p:cNvGrpSpPr/>
          <p:nvPr/>
        </p:nvGrpSpPr>
        <p:grpSpPr>
          <a:xfrm>
            <a:off x="2598712" y="922755"/>
            <a:ext cx="8524108" cy="1725602"/>
            <a:chOff x="6378668" y="-117744"/>
            <a:chExt cx="5873419" cy="869270"/>
          </a:xfrm>
        </p:grpSpPr>
        <p:sp>
          <p:nvSpPr>
            <p:cNvPr id="5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03;p1"/>
            <p:cNvSpPr txBox="1"/>
            <p:nvPr/>
          </p:nvSpPr>
          <p:spPr>
            <a:xfrm>
              <a:off x="7134987" y="43526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4800" b="1" dirty="0">
                  <a:solidFill>
                    <a:srgbClr val="274E13"/>
                  </a:solidFill>
                </a:rPr>
                <a:t>-HOUR</a:t>
              </a:r>
              <a:r>
                <a:rPr lang="en-GB" sz="48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4800" b="1" dirty="0">
                  <a:solidFill>
                    <a:srgbClr val="274E13"/>
                  </a:solidFill>
                </a:rPr>
                <a:t>ORECAST</a:t>
              </a:r>
              <a:endParaRPr lang="en-GB" sz="4000" b="1" dirty="0">
                <a:solidFill>
                  <a:srgbClr val="274E13"/>
                </a:solidFill>
              </a:endParaRPr>
            </a:p>
            <a:p>
              <a:pPr algn="ctr"/>
              <a:r>
                <a:rPr lang="en-US" alt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09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44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44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44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sz="28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7" name="Google Shape;105;p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6378668" y="-82784"/>
              <a:ext cx="1097957" cy="7817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4949" y="148970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1200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C:\Users\Theophilus Bassaw\OneDrive\Pictures\9 nov\pre,1200th.pngpre,1200th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85115" y="946785"/>
            <a:ext cx="11772900" cy="5583555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2640868" y="2355595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1020hPa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2759968" y="4940094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1021hPa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9 nov\1200n.gif1200n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6240" y="281940"/>
            <a:ext cx="11454130" cy="6294120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2043906" y="3981635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7.2ºN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396021" y="482600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0000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069205" y="4303395"/>
            <a:ext cx="1433830" cy="135890"/>
          </a:xfrm>
          <a:custGeom>
            <a:avLst/>
            <a:gdLst>
              <a:gd name="connisteX0" fmla="*/ 0 w 1433830"/>
              <a:gd name="connsiteY0" fmla="*/ 90693 h 135778"/>
              <a:gd name="connisteX1" fmla="*/ 75565 w 1433830"/>
              <a:gd name="connsiteY1" fmla="*/ 121173 h 135778"/>
              <a:gd name="connisteX2" fmla="*/ 151130 w 1433830"/>
              <a:gd name="connsiteY2" fmla="*/ 135778 h 135778"/>
              <a:gd name="connisteX3" fmla="*/ 226695 w 1433830"/>
              <a:gd name="connsiteY3" fmla="*/ 121173 h 135778"/>
              <a:gd name="connisteX4" fmla="*/ 302260 w 1433830"/>
              <a:gd name="connsiteY4" fmla="*/ 90693 h 135778"/>
              <a:gd name="connisteX5" fmla="*/ 377190 w 1433830"/>
              <a:gd name="connsiteY5" fmla="*/ 75453 h 135778"/>
              <a:gd name="connisteX6" fmla="*/ 452755 w 1433830"/>
              <a:gd name="connsiteY6" fmla="*/ 45608 h 135778"/>
              <a:gd name="connisteX7" fmla="*/ 528320 w 1433830"/>
              <a:gd name="connsiteY7" fmla="*/ 45608 h 135778"/>
              <a:gd name="connisteX8" fmla="*/ 603885 w 1433830"/>
              <a:gd name="connsiteY8" fmla="*/ 45608 h 135778"/>
              <a:gd name="connisteX9" fmla="*/ 679450 w 1433830"/>
              <a:gd name="connsiteY9" fmla="*/ 60848 h 135778"/>
              <a:gd name="connisteX10" fmla="*/ 755015 w 1433830"/>
              <a:gd name="connsiteY10" fmla="*/ 90693 h 135778"/>
              <a:gd name="connisteX11" fmla="*/ 829945 w 1433830"/>
              <a:gd name="connsiteY11" fmla="*/ 121173 h 135778"/>
              <a:gd name="connisteX12" fmla="*/ 905510 w 1433830"/>
              <a:gd name="connsiteY12" fmla="*/ 105933 h 135778"/>
              <a:gd name="connisteX13" fmla="*/ 981075 w 1433830"/>
              <a:gd name="connsiteY13" fmla="*/ 75453 h 135778"/>
              <a:gd name="connisteX14" fmla="*/ 1056640 w 1433830"/>
              <a:gd name="connsiteY14" fmla="*/ 30368 h 135778"/>
              <a:gd name="connisteX15" fmla="*/ 1132205 w 1433830"/>
              <a:gd name="connsiteY15" fmla="*/ 15128 h 135778"/>
              <a:gd name="connisteX16" fmla="*/ 1207135 w 1433830"/>
              <a:gd name="connsiteY16" fmla="*/ 523 h 135778"/>
              <a:gd name="connisteX17" fmla="*/ 1282700 w 1433830"/>
              <a:gd name="connsiteY17" fmla="*/ 30368 h 135778"/>
              <a:gd name="connisteX18" fmla="*/ 1358265 w 1433830"/>
              <a:gd name="connsiteY18" fmla="*/ 90693 h 135778"/>
              <a:gd name="connisteX19" fmla="*/ 1433830 w 1433830"/>
              <a:gd name="connsiteY19" fmla="*/ 90693 h 13577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1433830" h="135779">
                <a:moveTo>
                  <a:pt x="0" y="90694"/>
                </a:moveTo>
                <a:cubicBezTo>
                  <a:pt x="13335" y="96409"/>
                  <a:pt x="45085" y="112284"/>
                  <a:pt x="75565" y="121174"/>
                </a:cubicBezTo>
                <a:cubicBezTo>
                  <a:pt x="106045" y="130064"/>
                  <a:pt x="120650" y="135779"/>
                  <a:pt x="151130" y="135779"/>
                </a:cubicBezTo>
                <a:cubicBezTo>
                  <a:pt x="181610" y="135779"/>
                  <a:pt x="196215" y="130064"/>
                  <a:pt x="226695" y="121174"/>
                </a:cubicBezTo>
                <a:cubicBezTo>
                  <a:pt x="257175" y="112284"/>
                  <a:pt x="272415" y="99584"/>
                  <a:pt x="302260" y="90694"/>
                </a:cubicBezTo>
                <a:cubicBezTo>
                  <a:pt x="332105" y="81804"/>
                  <a:pt x="347345" y="84344"/>
                  <a:pt x="377190" y="75454"/>
                </a:cubicBezTo>
                <a:cubicBezTo>
                  <a:pt x="407035" y="66564"/>
                  <a:pt x="422275" y="51324"/>
                  <a:pt x="452755" y="45609"/>
                </a:cubicBezTo>
                <a:cubicBezTo>
                  <a:pt x="483235" y="39894"/>
                  <a:pt x="497840" y="45609"/>
                  <a:pt x="528320" y="45609"/>
                </a:cubicBezTo>
                <a:cubicBezTo>
                  <a:pt x="558800" y="45609"/>
                  <a:pt x="573405" y="42434"/>
                  <a:pt x="603885" y="45609"/>
                </a:cubicBezTo>
                <a:cubicBezTo>
                  <a:pt x="634365" y="48784"/>
                  <a:pt x="648970" y="51959"/>
                  <a:pt x="679450" y="60849"/>
                </a:cubicBezTo>
                <a:cubicBezTo>
                  <a:pt x="709930" y="69739"/>
                  <a:pt x="725170" y="78629"/>
                  <a:pt x="755015" y="90694"/>
                </a:cubicBezTo>
                <a:cubicBezTo>
                  <a:pt x="784860" y="102759"/>
                  <a:pt x="800100" y="117999"/>
                  <a:pt x="829945" y="121174"/>
                </a:cubicBezTo>
                <a:cubicBezTo>
                  <a:pt x="859790" y="124349"/>
                  <a:pt x="875030" y="114824"/>
                  <a:pt x="905510" y="105934"/>
                </a:cubicBezTo>
                <a:cubicBezTo>
                  <a:pt x="935990" y="97044"/>
                  <a:pt x="950595" y="90694"/>
                  <a:pt x="981075" y="75454"/>
                </a:cubicBezTo>
                <a:cubicBezTo>
                  <a:pt x="1011555" y="60214"/>
                  <a:pt x="1026160" y="42434"/>
                  <a:pt x="1056640" y="30369"/>
                </a:cubicBezTo>
                <a:cubicBezTo>
                  <a:pt x="1087120" y="18304"/>
                  <a:pt x="1102360" y="20844"/>
                  <a:pt x="1132205" y="15129"/>
                </a:cubicBezTo>
                <a:cubicBezTo>
                  <a:pt x="1162050" y="9414"/>
                  <a:pt x="1177290" y="-2651"/>
                  <a:pt x="1207135" y="524"/>
                </a:cubicBezTo>
                <a:cubicBezTo>
                  <a:pt x="1236980" y="3699"/>
                  <a:pt x="1252220" y="12589"/>
                  <a:pt x="1282700" y="30369"/>
                </a:cubicBezTo>
                <a:cubicBezTo>
                  <a:pt x="1313180" y="48149"/>
                  <a:pt x="1327785" y="78629"/>
                  <a:pt x="1358265" y="90694"/>
                </a:cubicBezTo>
                <a:cubicBezTo>
                  <a:pt x="1388745" y="102759"/>
                  <a:pt x="1420495" y="91964"/>
                  <a:pt x="1433830" y="90694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/>
          <p:nvPr/>
        </p:nvSpPr>
        <p:spPr>
          <a:xfrm>
            <a:off x="3246755" y="-73025"/>
            <a:ext cx="5477510" cy="8229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endParaRPr lang="en-US" sz="3200" dirty="0">
              <a:solidFill>
                <a:srgbClr val="FFFF00"/>
              </a:solidFill>
              <a:latin typeface="Impact" panose="020B0806030902050204" pitchFamily="34" charset="0"/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  <a:t>THUNDERSTORM @ 1200</a:t>
            </a:r>
            <a:b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</a:br>
            <a:endParaRPr lang="en-US" sz="32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 descr="C:\Users\Theophilus Bassaw\OneDrive\Pictures\9 nov\th1200.pngth12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81990" y="750570"/>
            <a:ext cx="10561320" cy="5514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/>
          <p:nvPr/>
        </p:nvSpPr>
        <p:spPr>
          <a:xfrm>
            <a:off x="3246536" y="-73152"/>
            <a:ext cx="5477256" cy="11704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  <a:t>CAPE @ 1200</a:t>
            </a:r>
            <a:b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</a:br>
            <a:endParaRPr lang="en-US" sz="32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6" descr="C:\Users\Theophilus Bassaw\OneDrive\Pictures\9 nov\cape,12.pngcape,12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57452" y="837343"/>
            <a:ext cx="11934548" cy="54375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/>
          <p:nvPr/>
        </p:nvSpPr>
        <p:spPr>
          <a:xfrm>
            <a:off x="3246536" y="-73152"/>
            <a:ext cx="5477256" cy="11704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  <a:t>Thunderstorm @ 1500</a:t>
            </a:r>
            <a:b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</a:br>
            <a:endParaRPr lang="en-US" sz="32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Picture 6" descr="C:\Users\Theophilus Bassaw\OneDrive\Pictures\9 nov\th1500.pngth15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62711" y="837343"/>
            <a:ext cx="11924030" cy="5437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/>
          <p:nvPr/>
        </p:nvSpPr>
        <p:spPr>
          <a:xfrm>
            <a:off x="3246536" y="-73152"/>
            <a:ext cx="5477256" cy="11704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  <a:t>CAPE @ 1500</a:t>
            </a:r>
            <a:b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</a:br>
            <a:endParaRPr lang="en-US" sz="32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 descr="C:\Users\Theophilus Bassaw\OneDrive\Pictures\9 nov\cape,1500.pngcape,15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08479" y="770900"/>
            <a:ext cx="12068810" cy="55397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/>
          <p:nvPr/>
        </p:nvSpPr>
        <p:spPr>
          <a:xfrm>
            <a:off x="3246536" y="-73152"/>
            <a:ext cx="5477256" cy="11704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  <a:t>Thunderstorm @ 1800</a:t>
            </a:r>
            <a:b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</a:br>
            <a:endParaRPr lang="en-US" sz="32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 descr="C:\Users\Theophilus Bassaw\OneDrive\Pictures\9 nov\th1800.pngth18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9112" y="770900"/>
            <a:ext cx="12107545" cy="55397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/>
          <p:nvPr/>
        </p:nvSpPr>
        <p:spPr>
          <a:xfrm>
            <a:off x="3246536" y="-73152"/>
            <a:ext cx="5477256" cy="11704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  <a:t>CAPE @ 1800</a:t>
            </a:r>
            <a:br>
              <a:rPr lang="en-US" sz="3200" dirty="0">
                <a:solidFill>
                  <a:srgbClr val="FFFF00"/>
                </a:solidFill>
                <a:latin typeface="Impact" panose="020B0806030902050204" pitchFamily="34" charset="0"/>
              </a:rPr>
            </a:br>
            <a:endParaRPr lang="en-US" sz="32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pic>
        <p:nvPicPr>
          <p:cNvPr id="3" name="Picture 2" descr="C:\Users\Theophilus Bassaw\OneDrive\Pictures\9 nov\cape,1800.pngcape,18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7847" y="770900"/>
            <a:ext cx="12030075" cy="55397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199" y="-280809"/>
            <a:ext cx="5798444" cy="69790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35606" y="3092885"/>
            <a:ext cx="3936913" cy="3936913"/>
          </a:xfrm>
          <a:prstGeom prst="rect">
            <a:avLst/>
          </a:prstGeom>
        </p:spPr>
      </p:pic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	0</a:t>
              </a:r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9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/>
          <p:cNvSpPr txBox="1"/>
          <p:nvPr/>
        </p:nvSpPr>
        <p:spPr>
          <a:xfrm>
            <a:off x="959852" y="473509"/>
            <a:ext cx="12902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40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193315" y="146462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54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2569" y="37013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67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310665" y="295557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70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821510" y="444325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78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609298" y="514870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80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321800" y="567076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83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260382" y="4442832"/>
            <a:ext cx="111060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72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322712" y="198784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52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800028" y="1314755"/>
            <a:ext cx="6408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200" b="1" dirty="0"/>
              <a:t>RH AT DAY</a:t>
            </a:r>
            <a:endParaRPr lang="en-CA" sz="7200" b="1" dirty="0"/>
          </a:p>
          <a:p>
            <a:pPr algn="ctr"/>
            <a:r>
              <a:rPr lang="en-US" sz="7200" b="1" dirty="0"/>
              <a:t>[%]</a:t>
            </a:r>
            <a:endParaRPr lang="en-CA" sz="7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49238" y="560148"/>
            <a:ext cx="121263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34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325" y="-200998"/>
            <a:ext cx="5864864" cy="705899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4176" y="2651485"/>
            <a:ext cx="3936913" cy="39369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08805" y="1349020"/>
            <a:ext cx="6408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6000" b="1" dirty="0"/>
              <a:t>RH AT NIGHT</a:t>
            </a:r>
            <a:endParaRPr lang="en-CA" sz="6000" b="1" dirty="0"/>
          </a:p>
          <a:p>
            <a:pPr algn="ctr"/>
            <a:r>
              <a:rPr lang="en-CA" sz="6000" b="1" dirty="0"/>
              <a:t>[%]</a:t>
            </a:r>
            <a:endParaRPr lang="en-CA" sz="6000" b="1" dirty="0"/>
          </a:p>
        </p:txBody>
      </p:sp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US" alt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/>
          <p:cNvSpPr txBox="1"/>
          <p:nvPr/>
        </p:nvSpPr>
        <p:spPr>
          <a:xfrm>
            <a:off x="700506" y="67554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39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193315" y="1367439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55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7021" y="368275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83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4677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76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937174" y="4763892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93</a:t>
            </a:r>
            <a:endParaRPr lang="en-US" sz="2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3746869" y="5434743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88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70454" y="6014280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87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396371" y="4376903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97</a:t>
            </a:r>
            <a:endParaRPr lang="en-US" sz="28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295401" y="2067443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56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44867" y="30915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44</a:t>
            </a:r>
            <a:endParaRPr lang="en-US" sz="2800" b="1" dirty="0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>
          <a:xfrm>
            <a:off x="157762" y="140227"/>
            <a:ext cx="8450219" cy="797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1200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C:\Users\Theophilus Bassaw\OneDrive\Pictures\9 nov\pre,1200.pngpre,12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7480" y="975995"/>
            <a:ext cx="11812905" cy="5528310"/>
          </a:xfrm>
          <a:prstGeom prst="rect">
            <a:avLst/>
          </a:prstGeom>
        </p:spPr>
      </p:pic>
      <p:sp>
        <p:nvSpPr>
          <p:cNvPr id="4" name="Arrow: Right 3"/>
          <p:cNvSpPr/>
          <p:nvPr/>
        </p:nvSpPr>
        <p:spPr>
          <a:xfrm>
            <a:off x="2487448" y="2433955"/>
            <a:ext cx="2088407" cy="883448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1022hPa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3413657" y="4759719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1025hPa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8158" y="-238841"/>
            <a:ext cx="5836941" cy="70253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DAY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CA" sz="7200" b="1" dirty="0"/>
                  <a:t>]</a:t>
                </a:r>
                <a:endParaRPr lang="en-US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01465" y="561316"/>
                <a:ext cx="101464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65" y="561316"/>
                <a:ext cx="1014645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42" t="-117" r="34" b="11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2771361" y="139115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34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19367" y="3179325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32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78898" y="3063342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32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716422" y="4603794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30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869" y="5526097"/>
                <a:ext cx="928032" cy="523220"/>
              </a:xfrm>
              <a:prstGeom prst="rect">
                <a:avLst/>
              </a:prstGeom>
              <a:blipFill rotWithShape="1">
                <a:blip r:embed="rId5"/>
                <a:stretch>
                  <a:fillRect l="-40" t="-62" r="3" b="5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978917" y="5807338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052286" y="4366105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mtClean="0">
                <a:latin typeface="Cambria Math" panose="02040503050406030204" pitchFamily="18" charset="0"/>
                <a:ea typeface="Cambria Math" panose="02040503050406030204" pitchFamily="18" charset="0"/>
              </a:rPr>
              <a:t>29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978918" y="1965683"/>
                <a:ext cx="9280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ea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18" y="1965683"/>
                <a:ext cx="928032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41" t="-68" r="5" b="6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1947021" y="335915"/>
            <a:ext cx="92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ea typeface="Cambria Math" panose="02040503050406030204" pitchFamily="18" charset="0"/>
              </a:rPr>
              <a:t>35</a:t>
            </a:r>
            <a:endParaRPr lang="en-US" sz="2800" b="1" dirty="0"/>
          </a:p>
        </p:txBody>
      </p:sp>
      <p:pic>
        <p:nvPicPr>
          <p:cNvPr id="39" name="Google Shape;97;p1"/>
          <p:cNvPicPr preferRelativeResize="0"/>
          <p:nvPr/>
        </p:nvPicPr>
        <p:blipFill>
          <a:blip r:embed="rId7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91" y="-167390"/>
            <a:ext cx="5836941" cy="70253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600" b="1" dirty="0"/>
                  <a:t>TEMPERATURE</a:t>
                </a:r>
                <a:r>
                  <a:rPr lang="en-CA" sz="7200" b="1" dirty="0"/>
                  <a:t> AT NIGHT [</a:t>
                </a:r>
                <a14:m>
                  <m:oMath xmlns:m="http://schemas.openxmlformats.org/officeDocument/2006/math">
                    <m:r>
                      <a:rPr lang="en-US" sz="7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r>
                  <a:rPr lang="en-CA" sz="7200" b="1" dirty="0"/>
                  <a:t>]</a:t>
                </a:r>
                <a:endParaRPr lang="en-US" sz="7200" b="1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140" y="1314755"/>
                <a:ext cx="6789959" cy="2308324"/>
              </a:xfrm>
              <a:prstGeom prst="rect">
                <a:avLst/>
              </a:prstGeom>
              <a:blipFill rotWithShape="1">
                <a:blip r:embed="rId2"/>
                <a:stretch>
                  <a:fillRect l="-5" t="-13" r="3" b="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oogle Shape;101;p1"/>
          <p:cNvGrpSpPr/>
          <p:nvPr/>
        </p:nvGrpSpPr>
        <p:grpSpPr>
          <a:xfrm>
            <a:off x="5875446" y="46680"/>
            <a:ext cx="5875345" cy="1032737"/>
            <a:chOff x="6378669" y="-117744"/>
            <a:chExt cx="5776156" cy="1053862"/>
          </a:xfrm>
        </p:grpSpPr>
        <p:sp>
          <p:nvSpPr>
            <p:cNvPr id="31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33" name="Google Shape;105;p1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6378669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/>
          <p:cNvSpPr txBox="1"/>
          <p:nvPr/>
        </p:nvSpPr>
        <p:spPr>
          <a:xfrm>
            <a:off x="806118" y="644603"/>
            <a:ext cx="1014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2975761" y="1504982"/>
            <a:ext cx="11403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07562" y="3637960"/>
            <a:ext cx="1014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25</a:t>
            </a:r>
            <a:endParaRPr lang="en-US" sz="2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076937" y="3229401"/>
            <a:ext cx="9280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28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1956821" y="4611903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CA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/>
                  <a:t>3</a:t>
                </a:r>
                <a:endParaRPr lang="en-US" sz="2800" b="1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21" y="4611903"/>
                <a:ext cx="928032" cy="521970"/>
              </a:xfrm>
              <a:prstGeom prst="rect">
                <a:avLst/>
              </a:prstGeom>
              <a:blipFill rotWithShape="1">
                <a:blip r:embed="rId4"/>
                <a:stretch>
                  <a:fillRect l="-42" t="-102" r="5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347477" y="5379348"/>
            <a:ext cx="1046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26589" y="5876425"/>
            <a:ext cx="107822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26</a:t>
            </a:r>
            <a:endParaRPr 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139309" y="4611903"/>
            <a:ext cx="1046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ea typeface="Cambria Math" panose="02040503050406030204" pitchFamily="18" charset="0"/>
              </a:rPr>
              <a:t>24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CA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800" b="1" dirty="0"/>
                  <a:t>6</a:t>
                </a:r>
                <a:endParaRPr lang="en-US" sz="2800" b="1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49" y="2298620"/>
                <a:ext cx="928032" cy="521970"/>
              </a:xfrm>
              <a:prstGeom prst="rect">
                <a:avLst/>
              </a:prstGeom>
              <a:blipFill rotWithShape="1">
                <a:blip r:embed="rId5"/>
                <a:stretch>
                  <a:fillRect l="-30" t="-106" r="62" b="10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2099166" y="362425"/>
            <a:ext cx="10146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</a:rPr>
              <a:t>27</a:t>
            </a:r>
            <a:endParaRPr lang="en-US" sz="2800" b="1" dirty="0"/>
          </a:p>
        </p:txBody>
      </p:sp>
      <p:pic>
        <p:nvPicPr>
          <p:cNvPr id="3" name="Google Shape;97;p1"/>
          <p:cNvPicPr preferRelativeResize="0"/>
          <p:nvPr/>
        </p:nvPicPr>
        <p:blipFill>
          <a:blip r:embed="rId6"/>
          <a:stretch>
            <a:fillRect/>
          </a:stretch>
        </p:blipFill>
        <p:spPr>
          <a:xfrm rot="1500004">
            <a:off x="7314926" y="3990984"/>
            <a:ext cx="3275668" cy="256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01;p1"/>
          <p:cNvGrpSpPr/>
          <p:nvPr/>
        </p:nvGrpSpPr>
        <p:grpSpPr>
          <a:xfrm>
            <a:off x="6297769" y="49088"/>
            <a:ext cx="5875344" cy="1032737"/>
            <a:chOff x="6378670" y="-117744"/>
            <a:chExt cx="5776155" cy="1053862"/>
          </a:xfrm>
        </p:grpSpPr>
        <p:sp>
          <p:nvSpPr>
            <p:cNvPr id="9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1200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1" name="Google Shape;105;p1"/>
            <p:cNvPicPr preferRelativeResize="0"/>
            <p:nvPr/>
          </p:nvPicPr>
          <p:blipFill>
            <a:blip r:embed="rId1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/>
          <p:cNvSpPr txBox="1"/>
          <p:nvPr/>
        </p:nvSpPr>
        <p:spPr>
          <a:xfrm>
            <a:off x="490654" y="-28696"/>
            <a:ext cx="456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GENERAL OUTLOOK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446834" y="2329603"/>
            <a:ext cx="5687875" cy="2122805"/>
          </a:xfrm>
          <a:prstGeom prst="rect">
            <a:avLst/>
          </a:prstGeom>
          <a:solidFill>
            <a:srgbClr val="00B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CA" sz="8800" dirty="0">
                <a:solidFill>
                  <a:schemeClr val="bg1"/>
                </a:solidFill>
              </a:rPr>
              <a:t>20-30</a:t>
            </a:r>
            <a:r>
              <a:rPr lang="en-CA" sz="8800" dirty="0">
                <a:solidFill>
                  <a:schemeClr val="bg1"/>
                </a:solidFill>
              </a:rPr>
              <a:t>%</a:t>
            </a:r>
            <a:endParaRPr lang="en-CA" sz="8800" dirty="0">
              <a:solidFill>
                <a:schemeClr val="bg1"/>
              </a:solidFill>
            </a:endParaRPr>
          </a:p>
        </p:txBody>
      </p:sp>
      <p:pic>
        <p:nvPicPr>
          <p:cNvPr id="48" name="Google Shape;88;p1"/>
          <p:cNvPicPr preferRelativeResize="0"/>
          <p:nvPr/>
        </p:nvPicPr>
        <p:blipFill>
          <a:blip r:embed="rId2"/>
          <a:srcRect t="37" b="37"/>
          <a:stretch>
            <a:fillRect/>
          </a:stretch>
        </p:blipFill>
        <p:spPr>
          <a:xfrm>
            <a:off x="1149350" y="-28575"/>
            <a:ext cx="4644390" cy="67767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Freeform 21"/>
          <p:cNvSpPr/>
          <p:nvPr/>
        </p:nvSpPr>
        <p:spPr>
          <a:xfrm>
            <a:off x="1312545" y="4617085"/>
            <a:ext cx="4436110" cy="2000885"/>
          </a:xfrm>
          <a:custGeom>
            <a:avLst/>
            <a:gdLst>
              <a:gd name="connisteX0" fmla="*/ 482600 w 4436305"/>
              <a:gd name="connsiteY0" fmla="*/ 1422541 h 2000701"/>
              <a:gd name="connisteX1" fmla="*/ 422275 w 4436305"/>
              <a:gd name="connsiteY1" fmla="*/ 1498106 h 2000701"/>
              <a:gd name="connisteX2" fmla="*/ 452120 w 4436305"/>
              <a:gd name="connsiteY2" fmla="*/ 1573671 h 2000701"/>
              <a:gd name="connisteX3" fmla="*/ 377190 w 4436305"/>
              <a:gd name="connsiteY3" fmla="*/ 1633996 h 2000701"/>
              <a:gd name="connisteX4" fmla="*/ 301625 w 4436305"/>
              <a:gd name="connsiteY4" fmla="*/ 1633996 h 2000701"/>
              <a:gd name="connisteX5" fmla="*/ 226060 w 4436305"/>
              <a:gd name="connsiteY5" fmla="*/ 1633996 h 2000701"/>
              <a:gd name="connisteX6" fmla="*/ 150495 w 4436305"/>
              <a:gd name="connsiteY6" fmla="*/ 1633996 h 2000701"/>
              <a:gd name="connisteX7" fmla="*/ 74930 w 4436305"/>
              <a:gd name="connsiteY7" fmla="*/ 1633996 h 2000701"/>
              <a:gd name="connisteX8" fmla="*/ 0 w 4436305"/>
              <a:gd name="connsiteY8" fmla="*/ 1633996 h 2000701"/>
              <a:gd name="connisteX9" fmla="*/ 74930 w 4436305"/>
              <a:gd name="connsiteY9" fmla="*/ 1679081 h 2000701"/>
              <a:gd name="connisteX10" fmla="*/ 150495 w 4436305"/>
              <a:gd name="connsiteY10" fmla="*/ 1694321 h 2000701"/>
              <a:gd name="connisteX11" fmla="*/ 226060 w 4436305"/>
              <a:gd name="connsiteY11" fmla="*/ 1694321 h 2000701"/>
              <a:gd name="connisteX12" fmla="*/ 301625 w 4436305"/>
              <a:gd name="connsiteY12" fmla="*/ 1694321 h 2000701"/>
              <a:gd name="connisteX13" fmla="*/ 377190 w 4436305"/>
              <a:gd name="connsiteY13" fmla="*/ 1724166 h 2000701"/>
              <a:gd name="connisteX14" fmla="*/ 452120 w 4436305"/>
              <a:gd name="connsiteY14" fmla="*/ 1724166 h 2000701"/>
              <a:gd name="connisteX15" fmla="*/ 527685 w 4436305"/>
              <a:gd name="connsiteY15" fmla="*/ 1754646 h 2000701"/>
              <a:gd name="connisteX16" fmla="*/ 603250 w 4436305"/>
              <a:gd name="connsiteY16" fmla="*/ 1754646 h 2000701"/>
              <a:gd name="connisteX17" fmla="*/ 678815 w 4436305"/>
              <a:gd name="connsiteY17" fmla="*/ 1784491 h 2000701"/>
              <a:gd name="connisteX18" fmla="*/ 754380 w 4436305"/>
              <a:gd name="connsiteY18" fmla="*/ 1799731 h 2000701"/>
              <a:gd name="connisteX19" fmla="*/ 829945 w 4436305"/>
              <a:gd name="connsiteY19" fmla="*/ 1830211 h 2000701"/>
              <a:gd name="connisteX20" fmla="*/ 904875 w 4436305"/>
              <a:gd name="connsiteY20" fmla="*/ 1844816 h 2000701"/>
              <a:gd name="connisteX21" fmla="*/ 980440 w 4436305"/>
              <a:gd name="connsiteY21" fmla="*/ 1875296 h 2000701"/>
              <a:gd name="connisteX22" fmla="*/ 1056005 w 4436305"/>
              <a:gd name="connsiteY22" fmla="*/ 1920381 h 2000701"/>
              <a:gd name="connisteX23" fmla="*/ 1131570 w 4436305"/>
              <a:gd name="connsiteY23" fmla="*/ 1980706 h 2000701"/>
              <a:gd name="connisteX24" fmla="*/ 1207135 w 4436305"/>
              <a:gd name="connsiteY24" fmla="*/ 1995946 h 2000701"/>
              <a:gd name="connisteX25" fmla="*/ 1282065 w 4436305"/>
              <a:gd name="connsiteY25" fmla="*/ 1995946 h 2000701"/>
              <a:gd name="connisteX26" fmla="*/ 1357630 w 4436305"/>
              <a:gd name="connsiteY26" fmla="*/ 1950861 h 2000701"/>
              <a:gd name="connisteX27" fmla="*/ 1433195 w 4436305"/>
              <a:gd name="connsiteY27" fmla="*/ 1890536 h 2000701"/>
              <a:gd name="connisteX28" fmla="*/ 1508760 w 4436305"/>
              <a:gd name="connsiteY28" fmla="*/ 1844816 h 2000701"/>
              <a:gd name="connisteX29" fmla="*/ 1584325 w 4436305"/>
              <a:gd name="connsiteY29" fmla="*/ 1799731 h 2000701"/>
              <a:gd name="connisteX30" fmla="*/ 1598930 w 4436305"/>
              <a:gd name="connsiteY30" fmla="*/ 1724166 h 2000701"/>
              <a:gd name="connisteX31" fmla="*/ 1674495 w 4436305"/>
              <a:gd name="connsiteY31" fmla="*/ 1694321 h 2000701"/>
              <a:gd name="connisteX32" fmla="*/ 1750060 w 4436305"/>
              <a:gd name="connsiteY32" fmla="*/ 1694321 h 2000701"/>
              <a:gd name="connisteX33" fmla="*/ 1825625 w 4436305"/>
              <a:gd name="connsiteY33" fmla="*/ 1679081 h 2000701"/>
              <a:gd name="connisteX34" fmla="*/ 1901190 w 4436305"/>
              <a:gd name="connsiteY34" fmla="*/ 1648601 h 2000701"/>
              <a:gd name="connisteX35" fmla="*/ 1976120 w 4436305"/>
              <a:gd name="connsiteY35" fmla="*/ 1633996 h 2000701"/>
              <a:gd name="connisteX36" fmla="*/ 2051685 w 4436305"/>
              <a:gd name="connsiteY36" fmla="*/ 1603516 h 2000701"/>
              <a:gd name="connisteX37" fmla="*/ 2127250 w 4436305"/>
              <a:gd name="connsiteY37" fmla="*/ 1573671 h 2000701"/>
              <a:gd name="connisteX38" fmla="*/ 2202815 w 4436305"/>
              <a:gd name="connsiteY38" fmla="*/ 1558431 h 2000701"/>
              <a:gd name="connisteX39" fmla="*/ 2278380 w 4436305"/>
              <a:gd name="connsiteY39" fmla="*/ 1558431 h 2000701"/>
              <a:gd name="connisteX40" fmla="*/ 2353945 w 4436305"/>
              <a:gd name="connsiteY40" fmla="*/ 1558431 h 2000701"/>
              <a:gd name="connisteX41" fmla="*/ 2428875 w 4436305"/>
              <a:gd name="connsiteY41" fmla="*/ 1527951 h 2000701"/>
              <a:gd name="connisteX42" fmla="*/ 2504440 w 4436305"/>
              <a:gd name="connsiteY42" fmla="*/ 1482866 h 2000701"/>
              <a:gd name="connisteX43" fmla="*/ 2580005 w 4436305"/>
              <a:gd name="connsiteY43" fmla="*/ 1453021 h 2000701"/>
              <a:gd name="connisteX44" fmla="*/ 2655570 w 4436305"/>
              <a:gd name="connsiteY44" fmla="*/ 1422541 h 2000701"/>
              <a:gd name="connisteX45" fmla="*/ 2731135 w 4436305"/>
              <a:gd name="connsiteY45" fmla="*/ 1377456 h 2000701"/>
              <a:gd name="connisteX46" fmla="*/ 2776220 w 4436305"/>
              <a:gd name="connsiteY46" fmla="*/ 1301891 h 2000701"/>
              <a:gd name="connisteX47" fmla="*/ 2851785 w 4436305"/>
              <a:gd name="connsiteY47" fmla="*/ 1271411 h 2000701"/>
              <a:gd name="connisteX48" fmla="*/ 2926715 w 4436305"/>
              <a:gd name="connsiteY48" fmla="*/ 1241566 h 2000701"/>
              <a:gd name="connisteX49" fmla="*/ 3002280 w 4436305"/>
              <a:gd name="connsiteY49" fmla="*/ 1211086 h 2000701"/>
              <a:gd name="connisteX50" fmla="*/ 3077845 w 4436305"/>
              <a:gd name="connsiteY50" fmla="*/ 1196481 h 2000701"/>
              <a:gd name="connisteX51" fmla="*/ 3153410 w 4436305"/>
              <a:gd name="connsiteY51" fmla="*/ 1166001 h 2000701"/>
              <a:gd name="connisteX52" fmla="*/ 3228975 w 4436305"/>
              <a:gd name="connsiteY52" fmla="*/ 1136156 h 2000701"/>
              <a:gd name="connisteX53" fmla="*/ 3304540 w 4436305"/>
              <a:gd name="connsiteY53" fmla="*/ 1105676 h 2000701"/>
              <a:gd name="connisteX54" fmla="*/ 3349625 w 4436305"/>
              <a:gd name="connsiteY54" fmla="*/ 1030111 h 2000701"/>
              <a:gd name="connisteX55" fmla="*/ 3425190 w 4436305"/>
              <a:gd name="connsiteY55" fmla="*/ 985026 h 2000701"/>
              <a:gd name="connisteX56" fmla="*/ 3500120 w 4436305"/>
              <a:gd name="connsiteY56" fmla="*/ 985026 h 2000701"/>
              <a:gd name="connisteX57" fmla="*/ 3575685 w 4436305"/>
              <a:gd name="connsiteY57" fmla="*/ 985026 h 2000701"/>
              <a:gd name="connisteX58" fmla="*/ 3651250 w 4436305"/>
              <a:gd name="connsiteY58" fmla="*/ 985026 h 2000701"/>
              <a:gd name="connisteX59" fmla="*/ 3726815 w 4436305"/>
              <a:gd name="connsiteY59" fmla="*/ 985026 h 2000701"/>
              <a:gd name="connisteX60" fmla="*/ 3802380 w 4436305"/>
              <a:gd name="connsiteY60" fmla="*/ 985026 h 2000701"/>
              <a:gd name="connisteX61" fmla="*/ 3877945 w 4436305"/>
              <a:gd name="connsiteY61" fmla="*/ 985026 h 2000701"/>
              <a:gd name="connisteX62" fmla="*/ 3952875 w 4436305"/>
              <a:gd name="connsiteY62" fmla="*/ 985026 h 2000701"/>
              <a:gd name="connisteX63" fmla="*/ 4028440 w 4436305"/>
              <a:gd name="connsiteY63" fmla="*/ 1000266 h 2000701"/>
              <a:gd name="connisteX64" fmla="*/ 4104005 w 4436305"/>
              <a:gd name="connsiteY64" fmla="*/ 1000266 h 2000701"/>
              <a:gd name="connisteX65" fmla="*/ 4179570 w 4436305"/>
              <a:gd name="connsiteY65" fmla="*/ 954546 h 2000701"/>
              <a:gd name="connisteX66" fmla="*/ 4194810 w 4436305"/>
              <a:gd name="connsiteY66" fmla="*/ 879616 h 2000701"/>
              <a:gd name="connisteX67" fmla="*/ 4224655 w 4436305"/>
              <a:gd name="connsiteY67" fmla="*/ 804051 h 2000701"/>
              <a:gd name="connisteX68" fmla="*/ 4300220 w 4436305"/>
              <a:gd name="connsiteY68" fmla="*/ 743726 h 2000701"/>
              <a:gd name="connisteX69" fmla="*/ 4375785 w 4436305"/>
              <a:gd name="connsiteY69" fmla="*/ 713246 h 2000701"/>
              <a:gd name="connisteX70" fmla="*/ 4436110 w 4436305"/>
              <a:gd name="connsiteY70" fmla="*/ 637681 h 2000701"/>
              <a:gd name="connisteX71" fmla="*/ 4360545 w 4436305"/>
              <a:gd name="connsiteY71" fmla="*/ 607836 h 2000701"/>
              <a:gd name="connisteX72" fmla="*/ 4284980 w 4436305"/>
              <a:gd name="connsiteY72" fmla="*/ 547511 h 2000701"/>
              <a:gd name="connisteX73" fmla="*/ 4269740 w 4436305"/>
              <a:gd name="connsiteY73" fmla="*/ 471946 h 2000701"/>
              <a:gd name="connisteX74" fmla="*/ 4194810 w 4436305"/>
              <a:gd name="connsiteY74" fmla="*/ 471946 h 2000701"/>
              <a:gd name="connisteX75" fmla="*/ 4119245 w 4436305"/>
              <a:gd name="connsiteY75" fmla="*/ 442101 h 2000701"/>
              <a:gd name="connisteX76" fmla="*/ 4043680 w 4436305"/>
              <a:gd name="connsiteY76" fmla="*/ 411621 h 2000701"/>
              <a:gd name="connisteX77" fmla="*/ 3983355 w 4436305"/>
              <a:gd name="connsiteY77" fmla="*/ 336056 h 2000701"/>
              <a:gd name="connisteX78" fmla="*/ 3952875 w 4436305"/>
              <a:gd name="connsiteY78" fmla="*/ 260491 h 2000701"/>
              <a:gd name="connisteX79" fmla="*/ 3923030 w 4436305"/>
              <a:gd name="connsiteY79" fmla="*/ 185561 h 2000701"/>
              <a:gd name="connisteX80" fmla="*/ 3847465 w 4436305"/>
              <a:gd name="connsiteY80" fmla="*/ 139841 h 2000701"/>
              <a:gd name="connisteX81" fmla="*/ 3802380 w 4436305"/>
              <a:gd name="connsiteY81" fmla="*/ 64276 h 2000701"/>
              <a:gd name="connisteX82" fmla="*/ 3726815 w 4436305"/>
              <a:gd name="connsiteY82" fmla="*/ 19191 h 2000701"/>
              <a:gd name="connisteX83" fmla="*/ 3651250 w 4436305"/>
              <a:gd name="connsiteY83" fmla="*/ 3951 h 2000701"/>
              <a:gd name="connisteX84" fmla="*/ 3575685 w 4436305"/>
              <a:gd name="connsiteY84" fmla="*/ 3951 h 2000701"/>
              <a:gd name="connisteX85" fmla="*/ 3500120 w 4436305"/>
              <a:gd name="connsiteY85" fmla="*/ 3951 h 2000701"/>
              <a:gd name="connisteX86" fmla="*/ 3425190 w 4436305"/>
              <a:gd name="connsiteY86" fmla="*/ 49671 h 2000701"/>
              <a:gd name="connisteX87" fmla="*/ 3349625 w 4436305"/>
              <a:gd name="connsiteY87" fmla="*/ 124601 h 2000701"/>
              <a:gd name="connisteX88" fmla="*/ 3274060 w 4436305"/>
              <a:gd name="connsiteY88" fmla="*/ 215406 h 2000701"/>
              <a:gd name="connisteX89" fmla="*/ 3168650 w 4436305"/>
              <a:gd name="connsiteY89" fmla="*/ 306211 h 2000701"/>
              <a:gd name="connisteX90" fmla="*/ 3093085 w 4436305"/>
              <a:gd name="connsiteY90" fmla="*/ 336056 h 2000701"/>
              <a:gd name="connisteX91" fmla="*/ 2972435 w 4436305"/>
              <a:gd name="connsiteY91" fmla="*/ 411621 h 2000701"/>
              <a:gd name="connisteX92" fmla="*/ 2881630 w 4436305"/>
              <a:gd name="connsiteY92" fmla="*/ 442101 h 2000701"/>
              <a:gd name="connisteX93" fmla="*/ 2821305 w 4436305"/>
              <a:gd name="connsiteY93" fmla="*/ 517031 h 2000701"/>
              <a:gd name="connisteX94" fmla="*/ 2745740 w 4436305"/>
              <a:gd name="connsiteY94" fmla="*/ 532271 h 2000701"/>
              <a:gd name="connisteX95" fmla="*/ 2670810 w 4436305"/>
              <a:gd name="connsiteY95" fmla="*/ 577356 h 2000701"/>
              <a:gd name="connisteX96" fmla="*/ 2595245 w 4436305"/>
              <a:gd name="connsiteY96" fmla="*/ 607836 h 2000701"/>
              <a:gd name="connisteX97" fmla="*/ 2519680 w 4436305"/>
              <a:gd name="connsiteY97" fmla="*/ 652921 h 2000701"/>
              <a:gd name="connisteX98" fmla="*/ 2444115 w 4436305"/>
              <a:gd name="connsiteY98" fmla="*/ 698006 h 2000701"/>
              <a:gd name="connisteX99" fmla="*/ 2368550 w 4436305"/>
              <a:gd name="connsiteY99" fmla="*/ 728486 h 2000701"/>
              <a:gd name="connisteX100" fmla="*/ 2278380 w 4436305"/>
              <a:gd name="connsiteY100" fmla="*/ 743726 h 2000701"/>
              <a:gd name="connisteX101" fmla="*/ 2172335 w 4436305"/>
              <a:gd name="connsiteY101" fmla="*/ 758966 h 2000701"/>
              <a:gd name="connisteX102" fmla="*/ 2082165 w 4436305"/>
              <a:gd name="connsiteY102" fmla="*/ 788811 h 2000701"/>
              <a:gd name="connisteX103" fmla="*/ 1991360 w 4436305"/>
              <a:gd name="connsiteY103" fmla="*/ 819291 h 2000701"/>
              <a:gd name="connisteX104" fmla="*/ 1901190 w 4436305"/>
              <a:gd name="connsiteY104" fmla="*/ 849136 h 2000701"/>
              <a:gd name="connisteX105" fmla="*/ 1780540 w 4436305"/>
              <a:gd name="connsiteY105" fmla="*/ 879616 h 2000701"/>
              <a:gd name="connisteX106" fmla="*/ 1644650 w 4436305"/>
              <a:gd name="connsiteY106" fmla="*/ 909461 h 2000701"/>
              <a:gd name="connisteX107" fmla="*/ 1569085 w 4436305"/>
              <a:gd name="connsiteY107" fmla="*/ 909461 h 2000701"/>
              <a:gd name="connisteX108" fmla="*/ 1478280 w 4436305"/>
              <a:gd name="connsiteY108" fmla="*/ 939941 h 2000701"/>
              <a:gd name="connisteX109" fmla="*/ 1403350 w 4436305"/>
              <a:gd name="connsiteY109" fmla="*/ 969786 h 2000701"/>
              <a:gd name="connisteX110" fmla="*/ 1327785 w 4436305"/>
              <a:gd name="connsiteY110" fmla="*/ 1014871 h 2000701"/>
              <a:gd name="connisteX111" fmla="*/ 1221740 w 4436305"/>
              <a:gd name="connsiteY111" fmla="*/ 1075831 h 2000701"/>
              <a:gd name="connisteX112" fmla="*/ 1131570 w 4436305"/>
              <a:gd name="connsiteY112" fmla="*/ 1136156 h 2000701"/>
              <a:gd name="connisteX113" fmla="*/ 1056005 w 4436305"/>
              <a:gd name="connsiteY113" fmla="*/ 1211086 h 2000701"/>
              <a:gd name="connisteX114" fmla="*/ 980440 w 4436305"/>
              <a:gd name="connsiteY114" fmla="*/ 1226326 h 2000701"/>
              <a:gd name="connisteX115" fmla="*/ 904875 w 4436305"/>
              <a:gd name="connsiteY115" fmla="*/ 1256806 h 2000701"/>
              <a:gd name="connisteX116" fmla="*/ 829945 w 4436305"/>
              <a:gd name="connsiteY116" fmla="*/ 1271411 h 2000701"/>
              <a:gd name="connisteX117" fmla="*/ 754380 w 4436305"/>
              <a:gd name="connsiteY117" fmla="*/ 1301891 h 2000701"/>
              <a:gd name="connisteX118" fmla="*/ 678815 w 4436305"/>
              <a:gd name="connsiteY118" fmla="*/ 1331736 h 2000701"/>
              <a:gd name="connisteX119" fmla="*/ 603250 w 4436305"/>
              <a:gd name="connsiteY119" fmla="*/ 1377456 h 2000701"/>
              <a:gd name="connisteX120" fmla="*/ 527685 w 4436305"/>
              <a:gd name="connsiteY120" fmla="*/ 1392696 h 2000701"/>
              <a:gd name="connisteX121" fmla="*/ 452120 w 4436305"/>
              <a:gd name="connsiteY121" fmla="*/ 1407301 h 2000701"/>
              <a:gd name="connisteX122" fmla="*/ 482600 w 4436305"/>
              <a:gd name="connsiteY122" fmla="*/ 1422541 h 20007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</a:cxnLst>
            <a:rect l="l" t="t" r="r" b="b"/>
            <a:pathLst>
              <a:path w="4436305" h="2000701">
                <a:moveTo>
                  <a:pt x="482600" y="1422541"/>
                </a:moveTo>
                <a:cubicBezTo>
                  <a:pt x="476885" y="1440956"/>
                  <a:pt x="428625" y="1467626"/>
                  <a:pt x="422275" y="1498106"/>
                </a:cubicBezTo>
                <a:cubicBezTo>
                  <a:pt x="415925" y="1528586"/>
                  <a:pt x="461010" y="1546366"/>
                  <a:pt x="452120" y="1573671"/>
                </a:cubicBezTo>
                <a:cubicBezTo>
                  <a:pt x="443230" y="1600976"/>
                  <a:pt x="407035" y="1621931"/>
                  <a:pt x="377190" y="1633996"/>
                </a:cubicBezTo>
                <a:cubicBezTo>
                  <a:pt x="347345" y="1646061"/>
                  <a:pt x="332105" y="1633996"/>
                  <a:pt x="301625" y="1633996"/>
                </a:cubicBezTo>
                <a:cubicBezTo>
                  <a:pt x="271145" y="1633996"/>
                  <a:pt x="256540" y="1633996"/>
                  <a:pt x="226060" y="1633996"/>
                </a:cubicBezTo>
                <a:cubicBezTo>
                  <a:pt x="195580" y="1633996"/>
                  <a:pt x="180975" y="1633996"/>
                  <a:pt x="150495" y="1633996"/>
                </a:cubicBezTo>
                <a:cubicBezTo>
                  <a:pt x="120015" y="1633996"/>
                  <a:pt x="104775" y="1633996"/>
                  <a:pt x="74930" y="1633996"/>
                </a:cubicBezTo>
                <a:cubicBezTo>
                  <a:pt x="45085" y="1633996"/>
                  <a:pt x="0" y="1625106"/>
                  <a:pt x="0" y="1633996"/>
                </a:cubicBezTo>
                <a:cubicBezTo>
                  <a:pt x="0" y="1642886"/>
                  <a:pt x="45085" y="1667016"/>
                  <a:pt x="74930" y="1679081"/>
                </a:cubicBezTo>
                <a:cubicBezTo>
                  <a:pt x="104775" y="1691146"/>
                  <a:pt x="120015" y="1691146"/>
                  <a:pt x="150495" y="1694321"/>
                </a:cubicBezTo>
                <a:cubicBezTo>
                  <a:pt x="180975" y="1697496"/>
                  <a:pt x="195580" y="1694321"/>
                  <a:pt x="226060" y="1694321"/>
                </a:cubicBezTo>
                <a:cubicBezTo>
                  <a:pt x="256540" y="1694321"/>
                  <a:pt x="271145" y="1688606"/>
                  <a:pt x="301625" y="1694321"/>
                </a:cubicBezTo>
                <a:cubicBezTo>
                  <a:pt x="332105" y="1700036"/>
                  <a:pt x="347345" y="1718451"/>
                  <a:pt x="377190" y="1724166"/>
                </a:cubicBezTo>
                <a:cubicBezTo>
                  <a:pt x="407035" y="1729881"/>
                  <a:pt x="422275" y="1717816"/>
                  <a:pt x="452120" y="1724166"/>
                </a:cubicBezTo>
                <a:cubicBezTo>
                  <a:pt x="481965" y="1730516"/>
                  <a:pt x="497205" y="1748296"/>
                  <a:pt x="527685" y="1754646"/>
                </a:cubicBezTo>
                <a:cubicBezTo>
                  <a:pt x="558165" y="1760996"/>
                  <a:pt x="572770" y="1748931"/>
                  <a:pt x="603250" y="1754646"/>
                </a:cubicBezTo>
                <a:cubicBezTo>
                  <a:pt x="633730" y="1760361"/>
                  <a:pt x="648335" y="1775601"/>
                  <a:pt x="678815" y="1784491"/>
                </a:cubicBezTo>
                <a:cubicBezTo>
                  <a:pt x="709295" y="1793381"/>
                  <a:pt x="723900" y="1790841"/>
                  <a:pt x="754380" y="1799731"/>
                </a:cubicBezTo>
                <a:cubicBezTo>
                  <a:pt x="784860" y="1808621"/>
                  <a:pt x="800100" y="1821321"/>
                  <a:pt x="829945" y="1830211"/>
                </a:cubicBezTo>
                <a:cubicBezTo>
                  <a:pt x="859790" y="1839101"/>
                  <a:pt x="875030" y="1835926"/>
                  <a:pt x="904875" y="1844816"/>
                </a:cubicBezTo>
                <a:cubicBezTo>
                  <a:pt x="934720" y="1853706"/>
                  <a:pt x="949960" y="1860056"/>
                  <a:pt x="980440" y="1875296"/>
                </a:cubicBezTo>
                <a:cubicBezTo>
                  <a:pt x="1010920" y="1890536"/>
                  <a:pt x="1025525" y="1899426"/>
                  <a:pt x="1056005" y="1920381"/>
                </a:cubicBezTo>
                <a:cubicBezTo>
                  <a:pt x="1086485" y="1941336"/>
                  <a:pt x="1101090" y="1965466"/>
                  <a:pt x="1131570" y="1980706"/>
                </a:cubicBezTo>
                <a:cubicBezTo>
                  <a:pt x="1162050" y="1995946"/>
                  <a:pt x="1177290" y="1992771"/>
                  <a:pt x="1207135" y="1995946"/>
                </a:cubicBezTo>
                <a:cubicBezTo>
                  <a:pt x="1236980" y="1999121"/>
                  <a:pt x="1252220" y="2004836"/>
                  <a:pt x="1282065" y="1995946"/>
                </a:cubicBezTo>
                <a:cubicBezTo>
                  <a:pt x="1311910" y="1987056"/>
                  <a:pt x="1327150" y="1971816"/>
                  <a:pt x="1357630" y="1950861"/>
                </a:cubicBezTo>
                <a:cubicBezTo>
                  <a:pt x="1388110" y="1929906"/>
                  <a:pt x="1402715" y="1911491"/>
                  <a:pt x="1433195" y="1890536"/>
                </a:cubicBezTo>
                <a:cubicBezTo>
                  <a:pt x="1463675" y="1869581"/>
                  <a:pt x="1478280" y="1863231"/>
                  <a:pt x="1508760" y="1844816"/>
                </a:cubicBezTo>
                <a:cubicBezTo>
                  <a:pt x="1539240" y="1826401"/>
                  <a:pt x="1566545" y="1823861"/>
                  <a:pt x="1584325" y="1799731"/>
                </a:cubicBezTo>
                <a:cubicBezTo>
                  <a:pt x="1602105" y="1775601"/>
                  <a:pt x="1581150" y="1745121"/>
                  <a:pt x="1598930" y="1724166"/>
                </a:cubicBezTo>
                <a:cubicBezTo>
                  <a:pt x="1616710" y="1703211"/>
                  <a:pt x="1644015" y="1700036"/>
                  <a:pt x="1674495" y="1694321"/>
                </a:cubicBezTo>
                <a:cubicBezTo>
                  <a:pt x="1704975" y="1688606"/>
                  <a:pt x="1719580" y="1697496"/>
                  <a:pt x="1750060" y="1694321"/>
                </a:cubicBezTo>
                <a:cubicBezTo>
                  <a:pt x="1780540" y="1691146"/>
                  <a:pt x="1795145" y="1687971"/>
                  <a:pt x="1825625" y="1679081"/>
                </a:cubicBezTo>
                <a:cubicBezTo>
                  <a:pt x="1856105" y="1670191"/>
                  <a:pt x="1871345" y="1657491"/>
                  <a:pt x="1901190" y="1648601"/>
                </a:cubicBezTo>
                <a:cubicBezTo>
                  <a:pt x="1931035" y="1639711"/>
                  <a:pt x="1946275" y="1642886"/>
                  <a:pt x="1976120" y="1633996"/>
                </a:cubicBezTo>
                <a:cubicBezTo>
                  <a:pt x="2005965" y="1625106"/>
                  <a:pt x="2021205" y="1615581"/>
                  <a:pt x="2051685" y="1603516"/>
                </a:cubicBezTo>
                <a:cubicBezTo>
                  <a:pt x="2082165" y="1591451"/>
                  <a:pt x="2096770" y="1582561"/>
                  <a:pt x="2127250" y="1573671"/>
                </a:cubicBezTo>
                <a:cubicBezTo>
                  <a:pt x="2157730" y="1564781"/>
                  <a:pt x="2172335" y="1561606"/>
                  <a:pt x="2202815" y="1558431"/>
                </a:cubicBezTo>
                <a:cubicBezTo>
                  <a:pt x="2233295" y="1555256"/>
                  <a:pt x="2247900" y="1558431"/>
                  <a:pt x="2278380" y="1558431"/>
                </a:cubicBezTo>
                <a:cubicBezTo>
                  <a:pt x="2308860" y="1558431"/>
                  <a:pt x="2324100" y="1564781"/>
                  <a:pt x="2353945" y="1558431"/>
                </a:cubicBezTo>
                <a:cubicBezTo>
                  <a:pt x="2383790" y="1552081"/>
                  <a:pt x="2399030" y="1543191"/>
                  <a:pt x="2428875" y="1527951"/>
                </a:cubicBezTo>
                <a:cubicBezTo>
                  <a:pt x="2458720" y="1512711"/>
                  <a:pt x="2473960" y="1498106"/>
                  <a:pt x="2504440" y="1482866"/>
                </a:cubicBezTo>
                <a:cubicBezTo>
                  <a:pt x="2534920" y="1467626"/>
                  <a:pt x="2549525" y="1465086"/>
                  <a:pt x="2580005" y="1453021"/>
                </a:cubicBezTo>
                <a:cubicBezTo>
                  <a:pt x="2610485" y="1440956"/>
                  <a:pt x="2625090" y="1437781"/>
                  <a:pt x="2655570" y="1422541"/>
                </a:cubicBezTo>
                <a:cubicBezTo>
                  <a:pt x="2686050" y="1407301"/>
                  <a:pt x="2707005" y="1401586"/>
                  <a:pt x="2731135" y="1377456"/>
                </a:cubicBezTo>
                <a:cubicBezTo>
                  <a:pt x="2755265" y="1353326"/>
                  <a:pt x="2752090" y="1322846"/>
                  <a:pt x="2776220" y="1301891"/>
                </a:cubicBezTo>
                <a:cubicBezTo>
                  <a:pt x="2800350" y="1280936"/>
                  <a:pt x="2821940" y="1283476"/>
                  <a:pt x="2851785" y="1271411"/>
                </a:cubicBezTo>
                <a:cubicBezTo>
                  <a:pt x="2881630" y="1259346"/>
                  <a:pt x="2896870" y="1253631"/>
                  <a:pt x="2926715" y="1241566"/>
                </a:cubicBezTo>
                <a:cubicBezTo>
                  <a:pt x="2956560" y="1229501"/>
                  <a:pt x="2971800" y="1219976"/>
                  <a:pt x="3002280" y="1211086"/>
                </a:cubicBezTo>
                <a:cubicBezTo>
                  <a:pt x="3032760" y="1202196"/>
                  <a:pt x="3047365" y="1205371"/>
                  <a:pt x="3077845" y="1196481"/>
                </a:cubicBezTo>
                <a:cubicBezTo>
                  <a:pt x="3108325" y="1187591"/>
                  <a:pt x="3122930" y="1178066"/>
                  <a:pt x="3153410" y="1166001"/>
                </a:cubicBezTo>
                <a:cubicBezTo>
                  <a:pt x="3183890" y="1153936"/>
                  <a:pt x="3198495" y="1148221"/>
                  <a:pt x="3228975" y="1136156"/>
                </a:cubicBezTo>
                <a:cubicBezTo>
                  <a:pt x="3259455" y="1124091"/>
                  <a:pt x="3280410" y="1126631"/>
                  <a:pt x="3304540" y="1105676"/>
                </a:cubicBezTo>
                <a:cubicBezTo>
                  <a:pt x="3328670" y="1084721"/>
                  <a:pt x="3325495" y="1054241"/>
                  <a:pt x="3349625" y="1030111"/>
                </a:cubicBezTo>
                <a:cubicBezTo>
                  <a:pt x="3373755" y="1005981"/>
                  <a:pt x="3395345" y="993916"/>
                  <a:pt x="3425190" y="985026"/>
                </a:cubicBezTo>
                <a:cubicBezTo>
                  <a:pt x="3455035" y="976136"/>
                  <a:pt x="3470275" y="985026"/>
                  <a:pt x="3500120" y="985026"/>
                </a:cubicBezTo>
                <a:cubicBezTo>
                  <a:pt x="3529965" y="985026"/>
                  <a:pt x="3545205" y="985026"/>
                  <a:pt x="3575685" y="985026"/>
                </a:cubicBezTo>
                <a:cubicBezTo>
                  <a:pt x="3606165" y="985026"/>
                  <a:pt x="3620770" y="985026"/>
                  <a:pt x="3651250" y="985026"/>
                </a:cubicBezTo>
                <a:cubicBezTo>
                  <a:pt x="3681730" y="985026"/>
                  <a:pt x="3696335" y="985026"/>
                  <a:pt x="3726815" y="985026"/>
                </a:cubicBezTo>
                <a:cubicBezTo>
                  <a:pt x="3757295" y="985026"/>
                  <a:pt x="3771900" y="985026"/>
                  <a:pt x="3802380" y="985026"/>
                </a:cubicBezTo>
                <a:cubicBezTo>
                  <a:pt x="3832860" y="985026"/>
                  <a:pt x="3848100" y="985026"/>
                  <a:pt x="3877945" y="985026"/>
                </a:cubicBezTo>
                <a:cubicBezTo>
                  <a:pt x="3907790" y="985026"/>
                  <a:pt x="3923030" y="981851"/>
                  <a:pt x="3952875" y="985026"/>
                </a:cubicBezTo>
                <a:cubicBezTo>
                  <a:pt x="3982720" y="988201"/>
                  <a:pt x="3997960" y="997091"/>
                  <a:pt x="4028440" y="1000266"/>
                </a:cubicBezTo>
                <a:cubicBezTo>
                  <a:pt x="4058920" y="1003441"/>
                  <a:pt x="4073525" y="1009156"/>
                  <a:pt x="4104005" y="1000266"/>
                </a:cubicBezTo>
                <a:cubicBezTo>
                  <a:pt x="4134485" y="991376"/>
                  <a:pt x="4161155" y="978676"/>
                  <a:pt x="4179570" y="954546"/>
                </a:cubicBezTo>
                <a:cubicBezTo>
                  <a:pt x="4197985" y="930416"/>
                  <a:pt x="4185920" y="909461"/>
                  <a:pt x="4194810" y="879616"/>
                </a:cubicBezTo>
                <a:cubicBezTo>
                  <a:pt x="4203700" y="849771"/>
                  <a:pt x="4203700" y="831356"/>
                  <a:pt x="4224655" y="804051"/>
                </a:cubicBezTo>
                <a:cubicBezTo>
                  <a:pt x="4245610" y="776746"/>
                  <a:pt x="4269740" y="762141"/>
                  <a:pt x="4300220" y="743726"/>
                </a:cubicBezTo>
                <a:cubicBezTo>
                  <a:pt x="4330700" y="725311"/>
                  <a:pt x="4348480" y="734201"/>
                  <a:pt x="4375785" y="713246"/>
                </a:cubicBezTo>
                <a:cubicBezTo>
                  <a:pt x="4403090" y="692291"/>
                  <a:pt x="4439285" y="658636"/>
                  <a:pt x="4436110" y="637681"/>
                </a:cubicBezTo>
                <a:cubicBezTo>
                  <a:pt x="4432935" y="616726"/>
                  <a:pt x="4391025" y="625616"/>
                  <a:pt x="4360545" y="607836"/>
                </a:cubicBezTo>
                <a:cubicBezTo>
                  <a:pt x="4330065" y="590056"/>
                  <a:pt x="4303395" y="574816"/>
                  <a:pt x="4284980" y="547511"/>
                </a:cubicBezTo>
                <a:cubicBezTo>
                  <a:pt x="4266565" y="520206"/>
                  <a:pt x="4287520" y="487186"/>
                  <a:pt x="4269740" y="471946"/>
                </a:cubicBezTo>
                <a:cubicBezTo>
                  <a:pt x="4251960" y="456706"/>
                  <a:pt x="4224655" y="477661"/>
                  <a:pt x="4194810" y="471946"/>
                </a:cubicBezTo>
                <a:cubicBezTo>
                  <a:pt x="4164965" y="466231"/>
                  <a:pt x="4149725" y="454166"/>
                  <a:pt x="4119245" y="442101"/>
                </a:cubicBezTo>
                <a:cubicBezTo>
                  <a:pt x="4088765" y="430036"/>
                  <a:pt x="4070985" y="432576"/>
                  <a:pt x="4043680" y="411621"/>
                </a:cubicBezTo>
                <a:cubicBezTo>
                  <a:pt x="4016375" y="390666"/>
                  <a:pt x="4001770" y="366536"/>
                  <a:pt x="3983355" y="336056"/>
                </a:cubicBezTo>
                <a:cubicBezTo>
                  <a:pt x="3964940" y="305576"/>
                  <a:pt x="3964940" y="290336"/>
                  <a:pt x="3952875" y="260491"/>
                </a:cubicBezTo>
                <a:cubicBezTo>
                  <a:pt x="3940810" y="230646"/>
                  <a:pt x="3943985" y="209691"/>
                  <a:pt x="3923030" y="185561"/>
                </a:cubicBezTo>
                <a:cubicBezTo>
                  <a:pt x="3902075" y="161431"/>
                  <a:pt x="3871595" y="163971"/>
                  <a:pt x="3847465" y="139841"/>
                </a:cubicBezTo>
                <a:cubicBezTo>
                  <a:pt x="3823335" y="115711"/>
                  <a:pt x="3826510" y="88406"/>
                  <a:pt x="3802380" y="64276"/>
                </a:cubicBezTo>
                <a:cubicBezTo>
                  <a:pt x="3778250" y="40146"/>
                  <a:pt x="3757295" y="31256"/>
                  <a:pt x="3726815" y="19191"/>
                </a:cubicBezTo>
                <a:cubicBezTo>
                  <a:pt x="3696335" y="7126"/>
                  <a:pt x="3681730" y="7126"/>
                  <a:pt x="3651250" y="3951"/>
                </a:cubicBezTo>
                <a:cubicBezTo>
                  <a:pt x="3620770" y="776"/>
                  <a:pt x="3606165" y="3951"/>
                  <a:pt x="3575685" y="3951"/>
                </a:cubicBezTo>
                <a:cubicBezTo>
                  <a:pt x="3545205" y="3951"/>
                  <a:pt x="3529965" y="-4939"/>
                  <a:pt x="3500120" y="3951"/>
                </a:cubicBezTo>
                <a:cubicBezTo>
                  <a:pt x="3470275" y="12841"/>
                  <a:pt x="3455035" y="25541"/>
                  <a:pt x="3425190" y="49671"/>
                </a:cubicBezTo>
                <a:cubicBezTo>
                  <a:pt x="3395345" y="73801"/>
                  <a:pt x="3380105" y="91581"/>
                  <a:pt x="3349625" y="124601"/>
                </a:cubicBezTo>
                <a:cubicBezTo>
                  <a:pt x="3319145" y="157621"/>
                  <a:pt x="3310255" y="179211"/>
                  <a:pt x="3274060" y="215406"/>
                </a:cubicBezTo>
                <a:cubicBezTo>
                  <a:pt x="3237865" y="251601"/>
                  <a:pt x="3204845" y="282081"/>
                  <a:pt x="3168650" y="306211"/>
                </a:cubicBezTo>
                <a:cubicBezTo>
                  <a:pt x="3132455" y="330341"/>
                  <a:pt x="3132455" y="315101"/>
                  <a:pt x="3093085" y="336056"/>
                </a:cubicBezTo>
                <a:cubicBezTo>
                  <a:pt x="3053715" y="357011"/>
                  <a:pt x="3014980" y="390666"/>
                  <a:pt x="2972435" y="411621"/>
                </a:cubicBezTo>
                <a:cubicBezTo>
                  <a:pt x="2929890" y="432576"/>
                  <a:pt x="2912110" y="421146"/>
                  <a:pt x="2881630" y="442101"/>
                </a:cubicBezTo>
                <a:cubicBezTo>
                  <a:pt x="2851150" y="463056"/>
                  <a:pt x="2848610" y="499251"/>
                  <a:pt x="2821305" y="517031"/>
                </a:cubicBezTo>
                <a:cubicBezTo>
                  <a:pt x="2794000" y="534811"/>
                  <a:pt x="2775585" y="520206"/>
                  <a:pt x="2745740" y="532271"/>
                </a:cubicBezTo>
                <a:cubicBezTo>
                  <a:pt x="2715895" y="544336"/>
                  <a:pt x="2700655" y="562116"/>
                  <a:pt x="2670810" y="577356"/>
                </a:cubicBezTo>
                <a:cubicBezTo>
                  <a:pt x="2640965" y="592596"/>
                  <a:pt x="2625725" y="592596"/>
                  <a:pt x="2595245" y="607836"/>
                </a:cubicBezTo>
                <a:cubicBezTo>
                  <a:pt x="2564765" y="623076"/>
                  <a:pt x="2550160" y="635141"/>
                  <a:pt x="2519680" y="652921"/>
                </a:cubicBezTo>
                <a:cubicBezTo>
                  <a:pt x="2489200" y="670701"/>
                  <a:pt x="2474595" y="682766"/>
                  <a:pt x="2444115" y="698006"/>
                </a:cubicBezTo>
                <a:cubicBezTo>
                  <a:pt x="2413635" y="713246"/>
                  <a:pt x="2401570" y="719596"/>
                  <a:pt x="2368550" y="728486"/>
                </a:cubicBezTo>
                <a:cubicBezTo>
                  <a:pt x="2335530" y="737376"/>
                  <a:pt x="2317750" y="737376"/>
                  <a:pt x="2278380" y="743726"/>
                </a:cubicBezTo>
                <a:cubicBezTo>
                  <a:pt x="2239010" y="750076"/>
                  <a:pt x="2211705" y="750076"/>
                  <a:pt x="2172335" y="758966"/>
                </a:cubicBezTo>
                <a:cubicBezTo>
                  <a:pt x="2132965" y="767856"/>
                  <a:pt x="2118360" y="776746"/>
                  <a:pt x="2082165" y="788811"/>
                </a:cubicBezTo>
                <a:cubicBezTo>
                  <a:pt x="2045970" y="800876"/>
                  <a:pt x="2027555" y="807226"/>
                  <a:pt x="1991360" y="819291"/>
                </a:cubicBezTo>
                <a:cubicBezTo>
                  <a:pt x="1955165" y="831356"/>
                  <a:pt x="1943100" y="837071"/>
                  <a:pt x="1901190" y="849136"/>
                </a:cubicBezTo>
                <a:cubicBezTo>
                  <a:pt x="1859280" y="861201"/>
                  <a:pt x="1831975" y="867551"/>
                  <a:pt x="1780540" y="879616"/>
                </a:cubicBezTo>
                <a:cubicBezTo>
                  <a:pt x="1729105" y="891681"/>
                  <a:pt x="1687195" y="903746"/>
                  <a:pt x="1644650" y="909461"/>
                </a:cubicBezTo>
                <a:cubicBezTo>
                  <a:pt x="1602105" y="915176"/>
                  <a:pt x="1602105" y="903111"/>
                  <a:pt x="1569085" y="909461"/>
                </a:cubicBezTo>
                <a:cubicBezTo>
                  <a:pt x="1536065" y="915811"/>
                  <a:pt x="1511300" y="927876"/>
                  <a:pt x="1478280" y="939941"/>
                </a:cubicBezTo>
                <a:cubicBezTo>
                  <a:pt x="1445260" y="952006"/>
                  <a:pt x="1433195" y="954546"/>
                  <a:pt x="1403350" y="969786"/>
                </a:cubicBezTo>
                <a:cubicBezTo>
                  <a:pt x="1373505" y="985026"/>
                  <a:pt x="1363980" y="993916"/>
                  <a:pt x="1327785" y="1014871"/>
                </a:cubicBezTo>
                <a:cubicBezTo>
                  <a:pt x="1291590" y="1035826"/>
                  <a:pt x="1261110" y="1051701"/>
                  <a:pt x="1221740" y="1075831"/>
                </a:cubicBezTo>
                <a:cubicBezTo>
                  <a:pt x="1182370" y="1099961"/>
                  <a:pt x="1164590" y="1108851"/>
                  <a:pt x="1131570" y="1136156"/>
                </a:cubicBezTo>
                <a:cubicBezTo>
                  <a:pt x="1098550" y="1163461"/>
                  <a:pt x="1086485" y="1193306"/>
                  <a:pt x="1056005" y="1211086"/>
                </a:cubicBezTo>
                <a:cubicBezTo>
                  <a:pt x="1025525" y="1228866"/>
                  <a:pt x="1010920" y="1217436"/>
                  <a:pt x="980440" y="1226326"/>
                </a:cubicBezTo>
                <a:cubicBezTo>
                  <a:pt x="949960" y="1235216"/>
                  <a:pt x="934720" y="1247916"/>
                  <a:pt x="904875" y="1256806"/>
                </a:cubicBezTo>
                <a:cubicBezTo>
                  <a:pt x="875030" y="1265696"/>
                  <a:pt x="859790" y="1262521"/>
                  <a:pt x="829945" y="1271411"/>
                </a:cubicBezTo>
                <a:cubicBezTo>
                  <a:pt x="800100" y="1280301"/>
                  <a:pt x="784860" y="1289826"/>
                  <a:pt x="754380" y="1301891"/>
                </a:cubicBezTo>
                <a:cubicBezTo>
                  <a:pt x="723900" y="1313956"/>
                  <a:pt x="709295" y="1316496"/>
                  <a:pt x="678815" y="1331736"/>
                </a:cubicBezTo>
                <a:cubicBezTo>
                  <a:pt x="648335" y="1346976"/>
                  <a:pt x="633730" y="1365391"/>
                  <a:pt x="603250" y="1377456"/>
                </a:cubicBezTo>
                <a:cubicBezTo>
                  <a:pt x="572770" y="1389521"/>
                  <a:pt x="558165" y="1386981"/>
                  <a:pt x="527685" y="1392696"/>
                </a:cubicBezTo>
                <a:cubicBezTo>
                  <a:pt x="497205" y="1398411"/>
                  <a:pt x="461010" y="1401586"/>
                  <a:pt x="452120" y="1407301"/>
                </a:cubicBezTo>
                <a:cubicBezTo>
                  <a:pt x="443230" y="1413016"/>
                  <a:pt x="488315" y="1404126"/>
                  <a:pt x="482600" y="1422541"/>
                </a:cubicBezTo>
                <a:close/>
              </a:path>
            </a:pathLst>
          </a:custGeom>
          <a:solidFill>
            <a:srgbClr val="6AA84F">
              <a:alpha val="43000"/>
            </a:srgbClr>
          </a:solidFill>
          <a:ln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SzTx/>
            </a:pPr>
            <a:endParaRPr lang="en-US">
              <a:sym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0704" y="1285179"/>
            <a:ext cx="5687875" cy="739754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CA" sz="3200" b="1" dirty="0">
                <a:solidFill>
                  <a:schemeClr val="bg1"/>
                </a:solidFill>
              </a:rPr>
              <a:t>PROBABILITY OF RAINS</a:t>
            </a:r>
            <a:endParaRPr lang="en-CA" sz="3200" b="1" dirty="0">
              <a:solidFill>
                <a:schemeClr val="bg1"/>
              </a:solidFill>
            </a:endParaRPr>
          </a:p>
        </p:txBody>
      </p:sp>
      <p:pic>
        <p:nvPicPr>
          <p:cNvPr id="3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934832" y="5288968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91122" y="5860468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10802" y="4616503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108;p1"/>
          <p:cNvGrpSpPr/>
          <p:nvPr/>
        </p:nvGrpSpPr>
        <p:grpSpPr>
          <a:xfrm>
            <a:off x="225350" y="993672"/>
            <a:ext cx="825062" cy="2355249"/>
            <a:chOff x="-794406" y="756474"/>
            <a:chExt cx="825062" cy="2809336"/>
          </a:xfrm>
        </p:grpSpPr>
        <p:sp>
          <p:nvSpPr>
            <p:cNvPr id="43" name="Google Shape;109;p1"/>
            <p:cNvSpPr/>
            <p:nvPr/>
          </p:nvSpPr>
          <p:spPr>
            <a:xfrm>
              <a:off x="-721798" y="922616"/>
              <a:ext cx="752454" cy="2643194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-794406" y="756474"/>
              <a:ext cx="825062" cy="2643194"/>
              <a:chOff x="-794406" y="756474"/>
              <a:chExt cx="825062" cy="2643194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-794406" y="756474"/>
                <a:ext cx="825062" cy="2643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5"/>
              <a:srcRect/>
              <a:stretch>
                <a:fillRect/>
              </a:stretch>
            </p:blipFill>
            <p:spPr>
              <a:xfrm flipH="1">
                <a:off x="-531713" y="1997879"/>
                <a:ext cx="376050" cy="376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" name="Google Shape;114;p1"/>
              <p:cNvPicPr preferRelativeResize="0"/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 flipH="1">
                <a:off x="-611497" y="2698774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8590" y="3486285"/>
          <a:ext cx="960848" cy="1981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60848"/>
              </a:tblGrid>
              <a:tr h="405286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6164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645835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468520">
                <a:tc>
                  <a:txBody>
                    <a:bodyPr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pic>
        <p:nvPicPr>
          <p:cNvPr id="16" name="Google Shape;106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5182" y="1421818"/>
            <a:ext cx="479084" cy="46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88;p1"/>
          <p:cNvPicPr preferRelativeResize="0"/>
          <p:nvPr/>
        </p:nvPicPr>
        <p:blipFill>
          <a:blip r:embed="rId1"/>
          <a:srcRect t="37" b="37"/>
          <a:stretch>
            <a:fillRect/>
          </a:stretch>
        </p:blipFill>
        <p:spPr>
          <a:xfrm>
            <a:off x="1833245" y="447040"/>
            <a:ext cx="3200400" cy="40563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22079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400" b="1" baseline="0" dirty="0">
                              <a:ea typeface="Cambria Math" panose="02040503050406030204" pitchFamily="18" charset="0"/>
                            </a:rPr>
                            <a:t>30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℃</m:t>
                              </m:r>
                            </m:oMath>
                          </a14:m>
                          <a:endParaRPr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US" sz="2400" b="1" i="0" dirty="0">
                              <a:latin typeface="Calibri" panose="020F0502020204030204"/>
                              <a:ea typeface="Cambria Math" panose="02040503050406030204" pitchFamily="18" charset="0"/>
                            </a:rPr>
                            <a:t>2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℃</m:t>
                              </m:r>
                            </m:oMath>
                          </a14:m>
                          <a:endParaRPr lang="en-US" sz="2400" b="1" dirty="0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78 %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93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3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6" name="Google Shape;86;p1"/>
              <p:cNvGraphicFramePr/>
              <p:nvPr/>
            </p:nvGraphicFramePr>
            <p:xfrm>
              <a:off x="6399703" y="1593036"/>
              <a:ext cx="5738375" cy="4544458"/>
            </p:xfrm>
            <a:graphic>
              <a:graphicData uri="http://schemas.openxmlformats.org/drawingml/2006/table">
                <a:tbl>
                  <a:tblPr firstRow="1">
                    <a:noFill/>
                    <a:tableStyleId>{F0B66118-4DEC-42A6-89FC-CDB9E6AF3329}</a:tableStyleId>
                  </a:tblPr>
                  <a:tblGrid>
                    <a:gridCol w="2362900"/>
                    <a:gridCol w="1432325"/>
                    <a:gridCol w="1943150"/>
                  </a:tblGrid>
                  <a:tr h="91512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endParaRPr sz="22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DAY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800" b="1" u="none" strike="noStrike" cap="none" dirty="0">
                              <a:solidFill>
                                <a:srgbClr val="FF0000"/>
                              </a:solidFill>
                              <a:latin typeface="EB Garamond ExtraBold" panose="020B0704020202020204"/>
                              <a:ea typeface="EB Garamond ExtraBold" panose="020B0704020202020204"/>
                              <a:cs typeface="EB Garamond ExtraBold" panose="020B0704020202020204"/>
                              <a:sym typeface="EB Garamond ExtraBold" panose="020B0704020202020204"/>
                            </a:rPr>
                            <a:t>NIGHT</a:t>
                          </a:r>
                          <a:endParaRPr sz="2800" b="1" u="none" strike="noStrike" cap="none" dirty="0">
                            <a:solidFill>
                              <a:srgbClr val="FF0000"/>
                            </a:solidFill>
                            <a:latin typeface="EB Garamond ExtraBold" panose="020B0704020202020204"/>
                            <a:ea typeface="EB Garamond ExtraBold" panose="020B0704020202020204"/>
                            <a:cs typeface="EB Garamond ExtraBold" panose="020B0704020202020204"/>
                            <a:sym typeface="EB Garamond ExtraBold" panose="020B0704020202020204"/>
                          </a:endParaRPr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T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emperature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50" marR="91450" marT="45725" marB="45725" anchor="b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254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2"/>
                        </a:blipFill>
                      </a:tcPr>
                    </a:tc>
                  </a:tr>
                  <a:tr h="569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ain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NO</a:t>
                          </a:r>
                          <a:endParaRPr lang="en-US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13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P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robability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  <a:defRPr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-</a:t>
                          </a:r>
                          <a:endParaRPr lang="en-GB"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634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Rel. Humidity</a:t>
                          </a:r>
                          <a:endParaRPr sz="2400" dirty="0">
                            <a:solidFill>
                              <a:srgbClr val="274E13"/>
                            </a:solidFill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78 %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93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ea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 %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7457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Winds  from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  <a:latin typeface="Calibri" panose="020F0502020204030204"/>
                              <a:cs typeface="Calibri" panose="020F0502020204030204"/>
                              <a:sym typeface="Calibri" panose="020F0502020204030204"/>
                            </a:rPr>
                            <a:t>SW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sz="2400" b="1" dirty="0"/>
                            <a:t>S</a:t>
                          </a:r>
                          <a:endParaRPr sz="2400" b="1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548400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S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peed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2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baseline="30000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3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  <a:tr h="498825"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W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ind</a:t>
                          </a:r>
                          <a:r>
                            <a:rPr lang="en-GB" sz="2400" b="1" u="none" strike="noStrike" cap="none" dirty="0">
                              <a:solidFill>
                                <a:srgbClr val="274E13"/>
                              </a:solidFill>
                            </a:rPr>
                            <a:t> G</a:t>
                          </a:r>
                          <a:r>
                            <a:rPr lang="en-GB" sz="2400" b="1" dirty="0">
                              <a:solidFill>
                                <a:srgbClr val="274E13"/>
                              </a:solidFill>
                            </a:rPr>
                            <a:t>ust</a:t>
                          </a:r>
                          <a:endParaRPr sz="2400" b="1" u="none" strike="noStrike" cap="none" dirty="0">
                            <a:solidFill>
                              <a:srgbClr val="274E13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dirty="0"/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dot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ts val="1200"/>
                            <a:buFont typeface="Arial" panose="020B0604020202020204"/>
                            <a:buNone/>
                          </a:pPr>
                          <a:r>
                            <a:rPr lang="en-US" alt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6</a:t>
                          </a:r>
                          <a:r>
                            <a:rPr lang="en-GB" sz="2400" b="1" u="none" strike="noStrike" cap="none" dirty="0">
                              <a:solidFill>
                                <a:schemeClr val="dk1"/>
                              </a:solidFill>
                            </a:rPr>
                            <a:t> ms</a:t>
                          </a:r>
                          <a:r>
                            <a:rPr lang="en-GB" sz="2400" b="1" u="none" strike="noStrike" cap="none" baseline="30000" dirty="0">
                              <a:solidFill>
                                <a:schemeClr val="dk1"/>
                              </a:solidFill>
                            </a:rPr>
                            <a:t>-1</a:t>
                          </a:r>
                          <a:endParaRPr sz="2400" b="1" u="none" strike="noStrike" cap="none" dirty="0">
                            <a:solidFill>
                              <a:schemeClr val="dk1"/>
                            </a:solidFill>
                            <a:latin typeface="Calibri" panose="020F0502020204030204"/>
                            <a:ea typeface="Calibri" panose="020F0502020204030204"/>
                            <a:cs typeface="Calibri" panose="020F0502020204030204"/>
                            <a:sym typeface="Calibri" panose="020F0502020204030204"/>
                          </a:endParaRPr>
                        </a:p>
                      </a:txBody>
                      <a:tcPr marL="91450" marR="91450" marT="45725" marB="45725">
                        <a:lnL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4" name="Google Shape;84;p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1573300" y="2056618"/>
            <a:ext cx="41040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"/>
          <p:cNvGrpSpPr/>
          <p:nvPr/>
        </p:nvGrpSpPr>
        <p:grpSpPr>
          <a:xfrm>
            <a:off x="5731989" y="1302109"/>
            <a:ext cx="6426146" cy="726053"/>
            <a:chOff x="5746225" y="820750"/>
            <a:chExt cx="5742300" cy="728125"/>
          </a:xfrm>
        </p:grpSpPr>
        <p:sp>
          <p:nvSpPr>
            <p:cNvPr id="94" name="Google Shape;94;p1"/>
            <p:cNvSpPr/>
            <p:nvPr/>
          </p:nvSpPr>
          <p:spPr>
            <a:xfrm>
              <a:off x="5822425" y="820750"/>
              <a:ext cx="5666100" cy="708000"/>
            </a:xfrm>
            <a:prstGeom prst="rect">
              <a:avLst/>
            </a:prstGeom>
            <a:solidFill>
              <a:srgbClr val="274E1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rgbClr val="274E13"/>
                </a:highlight>
              </a:endParaRPr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5746225" y="992141"/>
              <a:ext cx="5666100" cy="556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 panose="020F0502020204030204"/>
                <a:buNone/>
              </a:pP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Forecast Summary</a:t>
              </a:r>
              <a:r>
                <a:rPr lang="en-GB" sz="2800" b="1" dirty="0">
                  <a:solidFill>
                    <a:schemeClr val="lt1"/>
                  </a:solidFill>
                  <a:highlight>
                    <a:srgbClr val="274E13"/>
                  </a:highlight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(KUMASI</a:t>
              </a:r>
              <a:r>
                <a:rPr lang="en-GB" sz="2800" b="1" dirty="0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)</a:t>
              </a:r>
              <a:endParaRPr b="1" dirty="0">
                <a:solidFill>
                  <a:schemeClr val="lt1"/>
                </a:solidFill>
                <a:highlight>
                  <a:srgbClr val="274E13"/>
                </a:highlight>
              </a:endParaRPr>
            </a:p>
          </p:txBody>
        </p:sp>
      </p:grpSp>
      <p:sp>
        <p:nvSpPr>
          <p:cNvPr id="85" name="Google Shape;85;p1"/>
          <p:cNvSpPr/>
          <p:nvPr/>
        </p:nvSpPr>
        <p:spPr>
          <a:xfrm>
            <a:off x="5834495" y="1344457"/>
            <a:ext cx="6320229" cy="5513543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922306" y="3640309"/>
            <a:ext cx="304800" cy="3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 flipH="1">
            <a:off x="5880685" y="5053530"/>
            <a:ext cx="531123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825832" y="5609421"/>
            <a:ext cx="644220" cy="58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95953" y="-19654"/>
            <a:ext cx="883525" cy="102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"/>
          <p:cNvPicPr preferRelativeResize="0"/>
          <p:nvPr/>
        </p:nvPicPr>
        <p:blipFill>
          <a:blip r:embed="rId8"/>
          <a:stretch>
            <a:fillRect/>
          </a:stretch>
        </p:blipFill>
        <p:spPr>
          <a:xfrm rot="1500004">
            <a:off x="5940030" y="2690101"/>
            <a:ext cx="391473" cy="41722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1481963" y="-45919"/>
            <a:ext cx="4432877" cy="92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274E13"/>
                </a:solidFill>
                <a:latin typeface="Impact" panose="020B080603090205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KNUST WEATHER  FORECAST</a:t>
            </a:r>
            <a:endParaRPr sz="2400" dirty="0">
              <a:solidFill>
                <a:srgbClr val="274E13"/>
              </a:solidFill>
              <a:latin typeface="Impact" panose="020B080603090205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74E13"/>
              </a:solidFill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</p:txBody>
      </p:sp>
      <p:pic>
        <p:nvPicPr>
          <p:cNvPr id="100" name="Google Shape;100;p1"/>
          <p:cNvPicPr preferRelativeResize="0"/>
          <p:nvPr/>
        </p:nvPicPr>
        <p:blipFill rotWithShape="1">
          <a:blip r:embed="rId9"/>
          <a:srcRect l="39965" t="46769" r="41222" b="36523"/>
          <a:stretch>
            <a:fillRect/>
          </a:stretch>
        </p:blipFill>
        <p:spPr>
          <a:xfrm>
            <a:off x="8574422" y="2073792"/>
            <a:ext cx="531123" cy="4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"/>
          <p:cNvGrpSpPr/>
          <p:nvPr/>
        </p:nvGrpSpPr>
        <p:grpSpPr>
          <a:xfrm>
            <a:off x="6204360" y="100994"/>
            <a:ext cx="5911315" cy="1053862"/>
            <a:chOff x="6378670" y="-117744"/>
            <a:chExt cx="5776155" cy="1053862"/>
          </a:xfrm>
        </p:grpSpPr>
        <p:sp>
          <p:nvSpPr>
            <p:cNvPr id="102" name="Google Shape;102;p1"/>
            <p:cNvSpPr/>
            <p:nvPr/>
          </p:nvSpPr>
          <p:spPr>
            <a:xfrm>
              <a:off x="6416425" y="-117744"/>
              <a:ext cx="5738400" cy="86927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7033644" y="228118"/>
              <a:ext cx="51171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24</a:t>
              </a:r>
              <a:r>
                <a:rPr lang="en-GB" sz="3200" b="1" dirty="0">
                  <a:solidFill>
                    <a:srgbClr val="274E13"/>
                  </a:solidFill>
                </a:rPr>
                <a:t>-HOUR</a:t>
              </a:r>
              <a:r>
                <a:rPr lang="en-GB" sz="3200" b="1" i="0" u="none" strike="noStrike" cap="none" dirty="0">
                  <a:solidFill>
                    <a:srgbClr val="274E13"/>
                  </a:solidFill>
                </a:rPr>
                <a:t>  F</a:t>
              </a:r>
              <a:r>
                <a:rPr lang="en-GB" sz="3200" b="1" dirty="0">
                  <a:solidFill>
                    <a:srgbClr val="274E13"/>
                  </a:solidFill>
                </a:rPr>
                <a:t>ORECAST</a:t>
              </a:r>
              <a:endParaRPr lang="en-GB" sz="2400" b="1" dirty="0">
                <a:solidFill>
                  <a:srgbClr val="274E13"/>
                </a:solidFill>
              </a:endParaRPr>
            </a:p>
            <a:p>
              <a:pPr algn="ctr"/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</a:t>
              </a:r>
              <a:r>
                <a:rPr lang="en-US" alt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9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-11-2022 @ 1</a:t>
              </a:r>
              <a:r>
                <a:rPr lang="en-GB" sz="2900" b="1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2</a:t>
              </a:r>
              <a:r>
                <a:rPr lang="en-GB" sz="2900" b="1" i="0" u="none" strike="noStrike" cap="none" dirty="0">
                  <a:solidFill>
                    <a:schemeClr val="tx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00 UTC</a:t>
              </a:r>
              <a:endParaRPr lang="en-GB" sz="2900" b="0" i="0" u="none" strike="noStrike" cap="none" dirty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200" b="1" dirty="0">
                  <a:solidFill>
                    <a:srgbClr val="274E13"/>
                  </a:solidFill>
                </a:rPr>
                <a:t> </a:t>
              </a:r>
              <a:endParaRPr lang="en-GB" sz="1600" b="1" i="0" u="none" strike="noStrike" cap="none" dirty="0">
                <a:solidFill>
                  <a:srgbClr val="274E13"/>
                </a:solidFill>
              </a:endParaRPr>
            </a:p>
          </p:txBody>
        </p:sp>
        <p:pic>
          <p:nvPicPr>
            <p:cNvPr id="105" name="Google Shape;105;p1"/>
            <p:cNvPicPr preferRelativeResize="0"/>
            <p:nvPr/>
          </p:nvPicPr>
          <p:blipFill>
            <a:blip r:embed="rId10"/>
            <a:stretch>
              <a:fillRect/>
            </a:stretch>
          </p:blipFill>
          <p:spPr>
            <a:xfrm>
              <a:off x="6378670" y="-82784"/>
              <a:ext cx="851536" cy="7656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" name="Google Shape;107;p1"/>
          <p:cNvPicPr preferRelativeResize="0"/>
          <p:nvPr/>
        </p:nvPicPr>
        <p:blipFill rotWithShape="1">
          <a:blip r:embed="rId11"/>
          <a:srcRect/>
          <a:stretch>
            <a:fillRect/>
          </a:stretch>
        </p:blipFill>
        <p:spPr>
          <a:xfrm flipH="1">
            <a:off x="6046578" y="4697584"/>
            <a:ext cx="239550" cy="313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146246" y="6272063"/>
            <a:ext cx="5738375" cy="3987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74E13"/>
                </a:solidFill>
              </a:rPr>
              <a:t>SUNSET</a:t>
            </a:r>
            <a:r>
              <a:rPr lang="en-US" sz="2000" b="1">
                <a:solidFill>
                  <a:srgbClr val="274E13"/>
                </a:solidFill>
              </a:rPr>
              <a:t>: </a:t>
            </a:r>
            <a:r>
              <a:rPr lang="en-US" sz="2000" b="1">
                <a:solidFill>
                  <a:srgbClr val="266390"/>
                </a:solidFill>
              </a:rPr>
              <a:t>05:46 </a:t>
            </a:r>
            <a:r>
              <a:rPr lang="en-US" sz="2000" b="1" dirty="0">
                <a:solidFill>
                  <a:srgbClr val="266390"/>
                </a:solidFill>
              </a:rPr>
              <a:t>PM</a:t>
            </a:r>
            <a:r>
              <a:rPr lang="en-US" sz="2000" b="1" dirty="0">
                <a:solidFill>
                  <a:srgbClr val="274E13"/>
                </a:solidFill>
              </a:rPr>
              <a:t>	     SUNRISE</a:t>
            </a:r>
            <a:r>
              <a:rPr lang="en-US" sz="2000" b="1">
                <a:solidFill>
                  <a:srgbClr val="274E13"/>
                </a:solidFill>
              </a:rPr>
              <a:t>: </a:t>
            </a:r>
            <a:r>
              <a:rPr lang="en-US" sz="2000" b="1">
                <a:solidFill>
                  <a:srgbClr val="266390"/>
                </a:solidFill>
              </a:rPr>
              <a:t>05:56 </a:t>
            </a:r>
            <a:r>
              <a:rPr lang="en-US" sz="2000" b="1" dirty="0">
                <a:solidFill>
                  <a:srgbClr val="266390"/>
                </a:solidFill>
              </a:rPr>
              <a:t>AM</a:t>
            </a:r>
            <a:endParaRPr lang="en-US" sz="2000" b="1" dirty="0">
              <a:solidFill>
                <a:srgbClr val="266390"/>
              </a:solidFill>
            </a:endParaRPr>
          </a:p>
        </p:txBody>
      </p:sp>
      <p:grpSp>
        <p:nvGrpSpPr>
          <p:cNvPr id="42" name="Google Shape;108;p1"/>
          <p:cNvGrpSpPr/>
          <p:nvPr/>
        </p:nvGrpSpPr>
        <p:grpSpPr>
          <a:xfrm>
            <a:off x="225350" y="993672"/>
            <a:ext cx="825062" cy="2355249"/>
            <a:chOff x="-794406" y="756474"/>
            <a:chExt cx="825062" cy="2809336"/>
          </a:xfrm>
        </p:grpSpPr>
        <p:sp>
          <p:nvSpPr>
            <p:cNvPr id="43" name="Google Shape;109;p1"/>
            <p:cNvSpPr/>
            <p:nvPr/>
          </p:nvSpPr>
          <p:spPr>
            <a:xfrm>
              <a:off x="-721798" y="922616"/>
              <a:ext cx="752454" cy="2643194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4" name="Google Shape;110;p1"/>
            <p:cNvGrpSpPr/>
            <p:nvPr/>
          </p:nvGrpSpPr>
          <p:grpSpPr>
            <a:xfrm>
              <a:off x="-794406" y="756474"/>
              <a:ext cx="825062" cy="2643194"/>
              <a:chOff x="-794406" y="756474"/>
              <a:chExt cx="825062" cy="2643194"/>
            </a:xfrm>
          </p:grpSpPr>
          <p:sp>
            <p:nvSpPr>
              <p:cNvPr id="45" name="Google Shape;111;p1"/>
              <p:cNvSpPr txBox="1"/>
              <p:nvPr/>
            </p:nvSpPr>
            <p:spPr>
              <a:xfrm>
                <a:off x="-794406" y="756474"/>
                <a:ext cx="825062" cy="2643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lang="en-US"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Rain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Wind</a:t>
                </a: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  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algn="ctr">
                  <a:buSzPts val="1200"/>
                </a:pPr>
                <a:r>
                  <a:rPr lang="en-GB" sz="1200" b="1" i="0" u="none" strike="noStrike" cap="none" dirty="0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rPr>
                  <a:t>Dust</a:t>
                </a:r>
                <a:endParaRPr lang="en-GB" sz="1200" b="1" i="0" u="none" strike="noStrike" cap="none" dirty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 panose="020B0604020202020204"/>
                  <a:buNone/>
                </a:pPr>
                <a:endParaRPr sz="1200" b="1" dirty="0"/>
              </a:p>
            </p:txBody>
          </p:sp>
          <p:pic>
            <p:nvPicPr>
              <p:cNvPr id="47" name="Google Shape;113;p1"/>
              <p:cNvPicPr preferRelativeResize="0"/>
              <p:nvPr/>
            </p:nvPicPr>
            <p:blipFill rotWithShape="1">
              <a:blip r:embed="rId11"/>
              <a:srcRect/>
              <a:stretch>
                <a:fillRect/>
              </a:stretch>
            </p:blipFill>
            <p:spPr>
              <a:xfrm flipH="1">
                <a:off x="-531713" y="1997879"/>
                <a:ext cx="376050" cy="3760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14;p1"/>
              <p:cNvPicPr preferRelativeResize="0"/>
              <p:nvPr/>
            </p:nvPicPr>
            <p:blipFill rotWithShape="1">
              <a:blip r:embed="rId12"/>
              <a:srcRect/>
              <a:stretch>
                <a:fillRect/>
              </a:stretch>
            </p:blipFill>
            <p:spPr>
              <a:xfrm flipH="1">
                <a:off x="-611497" y="2698774"/>
                <a:ext cx="461994" cy="3760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78590" y="3486285"/>
          <a:ext cx="960848" cy="198128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960848"/>
              </a:tblGrid>
              <a:tr h="40528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Low risk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AA84F"/>
                    </a:solidFill>
                  </a:tcPr>
                </a:tc>
              </a:tr>
              <a:tr h="46164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aware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  <a:tr h="64583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/>
                        <a:t>Be Prepared</a:t>
                      </a:r>
                      <a:endParaRPr dirty="0"/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53C"/>
                    </a:solidFill>
                  </a:tcPr>
                </a:tc>
              </a:tr>
              <a:tr h="46852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 panose="020B0604020202020204"/>
                        <a:buNone/>
                      </a:pPr>
                      <a:r>
                        <a:rPr lang="en-GB" sz="1200" b="1" u="none" strike="noStrike" cap="none" dirty="0">
                          <a:solidFill>
                            <a:schemeClr val="tx1"/>
                          </a:solidFill>
                        </a:rPr>
                        <a:t>Take Action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6D01"/>
                    </a:solidFill>
                  </a:tcPr>
                </a:tc>
              </a:tr>
            </a:tbl>
          </a:graphicData>
        </a:graphic>
      </p:graphicFrame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sp>
        <p:nvSpPr>
          <p:cNvPr id="3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9583" y1="43333" x2="39583" y2="43333"/>
                        <a14:foregroundMark x1="45833" y1="47500" x2="45833" y2="47500"/>
                        <a14:foregroundMark x1="54167" y1="53750" x2="54167" y2="53750"/>
                        <a14:foregroundMark x1="70000" y1="57917" x2="70000" y2="57917"/>
                        <a14:foregroundMark x1="79583" y1="53333" x2="79583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747" y="4134285"/>
            <a:ext cx="463002" cy="463002"/>
          </a:xfrm>
          <a:prstGeom prst="rect">
            <a:avLst/>
          </a:prstGeom>
        </p:spPr>
      </p:pic>
      <p:pic>
        <p:nvPicPr>
          <p:cNvPr id="10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419472" y="1380543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5907149" y="3124149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Theophilus Bassaw\OneDrive\Pictures\9 nov\twing.jpegtwing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452245" y="4423410"/>
            <a:ext cx="3778250" cy="177228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95885" y="6318885"/>
            <a:ext cx="14573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CA" b="1" dirty="0">
                <a:solidFill>
                  <a:srgbClr val="C00000"/>
                </a:solidFill>
                <a:sym typeface="+mn-ea"/>
              </a:rPr>
              <a:t>POWERED BY: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1456690" y="6318885"/>
            <a:ext cx="4275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en-US" b="1" noProof="0" dirty="0">
                <a:ln>
                  <a:noFill/>
                </a:ln>
                <a:solidFill>
                  <a:srgbClr val="274E13"/>
                </a:solidFill>
                <a:effectLst/>
                <a:uLnTx/>
                <a:uFillTx/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Department of Meteorology and Climate Science</a:t>
            </a:r>
            <a:endParaRPr lang="en-US" b="1" noProof="0" dirty="0">
              <a:ln>
                <a:noFill/>
              </a:ln>
              <a:solidFill>
                <a:srgbClr val="274E13"/>
              </a:solidFill>
              <a:effectLst/>
              <a:uLnTx/>
              <a:uFillTx/>
              <a:latin typeface="Arial" panose="020B0604020202020204" pitchFamily="34" charset="0"/>
              <a:ea typeface="Impact" panose="020B0806030902050204"/>
              <a:cs typeface="Arial" panose="020B0604020202020204" pitchFamily="34" charset="0"/>
              <a:sym typeface="Impact" panose="020B080603090205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lang="en-US" b="1" noProof="0" dirty="0">
                <a:ln>
                  <a:noFill/>
                </a:ln>
                <a:solidFill>
                  <a:srgbClr val="274E13"/>
                </a:solidFill>
                <a:effectLst/>
                <a:uLnTx/>
                <a:uFillTx/>
                <a:latin typeface="Arial" panose="020B0604020202020204" pitchFamily="34" charset="0"/>
                <a:ea typeface="Impact" panose="020B0806030902050204"/>
                <a:cs typeface="Arial" panose="020B0604020202020204" pitchFamily="34" charset="0"/>
                <a:sym typeface="Impact" panose="020B0806030902050204"/>
              </a:rPr>
              <a:t>, CoS</a:t>
            </a:r>
            <a:endParaRPr lang="en-US"/>
          </a:p>
        </p:txBody>
      </p:sp>
      <p:pic>
        <p:nvPicPr>
          <p:cNvPr id="14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3844662" y="3573198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2501637" y="3834183"/>
            <a:ext cx="479084" cy="46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6;p1"/>
          <p:cNvPicPr preferRelativeResize="0"/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4323452" y="3020113"/>
            <a:ext cx="479084" cy="46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eophilus Bassaw\OneDrive\Pictures\thhL.jpgthhL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5145" y="1163204"/>
            <a:ext cx="10879407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Theophilus Bassaw\OneDrive\Pictures\9 nov\1200.gif12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2430" y="451485"/>
            <a:ext cx="11739880" cy="6056630"/>
          </a:xfrm>
          <a:prstGeom prst="rect">
            <a:avLst/>
          </a:prstGeom>
        </p:spPr>
      </p:pic>
      <p:sp>
        <p:nvSpPr>
          <p:cNvPr id="5" name="Rectangle: Rounded Corners 4"/>
          <p:cNvSpPr/>
          <p:nvPr/>
        </p:nvSpPr>
        <p:spPr>
          <a:xfrm>
            <a:off x="2013695" y="3978795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6.8ºN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392211" y="573405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1200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03470" y="4398010"/>
            <a:ext cx="1614805" cy="123190"/>
          </a:xfrm>
          <a:custGeom>
            <a:avLst/>
            <a:gdLst>
              <a:gd name="connisteX0" fmla="*/ 0 w 1614805"/>
              <a:gd name="connsiteY0" fmla="*/ 116961 h 123204"/>
              <a:gd name="connisteX1" fmla="*/ 75565 w 1614805"/>
              <a:gd name="connsiteY1" fmla="*/ 87116 h 123204"/>
              <a:gd name="connisteX2" fmla="*/ 151130 w 1614805"/>
              <a:gd name="connsiteY2" fmla="*/ 71876 h 123204"/>
              <a:gd name="connisteX3" fmla="*/ 226060 w 1614805"/>
              <a:gd name="connsiteY3" fmla="*/ 87116 h 123204"/>
              <a:gd name="connisteX4" fmla="*/ 301625 w 1614805"/>
              <a:gd name="connsiteY4" fmla="*/ 87116 h 123204"/>
              <a:gd name="connisteX5" fmla="*/ 377190 w 1614805"/>
              <a:gd name="connsiteY5" fmla="*/ 87116 h 123204"/>
              <a:gd name="connisteX6" fmla="*/ 452755 w 1614805"/>
              <a:gd name="connsiteY6" fmla="*/ 87116 h 123204"/>
              <a:gd name="connisteX7" fmla="*/ 528320 w 1614805"/>
              <a:gd name="connsiteY7" fmla="*/ 56636 h 123204"/>
              <a:gd name="connisteX8" fmla="*/ 603885 w 1614805"/>
              <a:gd name="connsiteY8" fmla="*/ 56636 h 123204"/>
              <a:gd name="connisteX9" fmla="*/ 678815 w 1614805"/>
              <a:gd name="connsiteY9" fmla="*/ 56636 h 123204"/>
              <a:gd name="connisteX10" fmla="*/ 754380 w 1614805"/>
              <a:gd name="connsiteY10" fmla="*/ 56636 h 123204"/>
              <a:gd name="connisteX11" fmla="*/ 829945 w 1614805"/>
              <a:gd name="connsiteY11" fmla="*/ 71876 h 123204"/>
              <a:gd name="connisteX12" fmla="*/ 905510 w 1614805"/>
              <a:gd name="connsiteY12" fmla="*/ 71876 h 123204"/>
              <a:gd name="connisteX13" fmla="*/ 981075 w 1614805"/>
              <a:gd name="connsiteY13" fmla="*/ 71876 h 123204"/>
              <a:gd name="connisteX14" fmla="*/ 1056005 w 1614805"/>
              <a:gd name="connsiteY14" fmla="*/ 71876 h 123204"/>
              <a:gd name="connisteX15" fmla="*/ 1131570 w 1614805"/>
              <a:gd name="connsiteY15" fmla="*/ 71876 h 123204"/>
              <a:gd name="connisteX16" fmla="*/ 1207135 w 1614805"/>
              <a:gd name="connsiteY16" fmla="*/ 41396 h 123204"/>
              <a:gd name="connisteX17" fmla="*/ 1282700 w 1614805"/>
              <a:gd name="connsiteY17" fmla="*/ 71876 h 123204"/>
              <a:gd name="connisteX18" fmla="*/ 1358265 w 1614805"/>
              <a:gd name="connsiteY18" fmla="*/ 11551 h 123204"/>
              <a:gd name="connisteX19" fmla="*/ 1433195 w 1614805"/>
              <a:gd name="connsiteY19" fmla="*/ 11551 h 123204"/>
              <a:gd name="connisteX20" fmla="*/ 1478915 w 1614805"/>
              <a:gd name="connsiteY20" fmla="*/ 102356 h 123204"/>
              <a:gd name="connisteX21" fmla="*/ 1554480 w 1614805"/>
              <a:gd name="connsiteY21" fmla="*/ 116961 h 123204"/>
              <a:gd name="connisteX22" fmla="*/ 1614805 w 1614805"/>
              <a:gd name="connsiteY22" fmla="*/ 41396 h 1232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1614805" h="123205">
                <a:moveTo>
                  <a:pt x="0" y="116961"/>
                </a:moveTo>
                <a:cubicBezTo>
                  <a:pt x="13335" y="111246"/>
                  <a:pt x="45085" y="96006"/>
                  <a:pt x="75565" y="87116"/>
                </a:cubicBezTo>
                <a:cubicBezTo>
                  <a:pt x="106045" y="78226"/>
                  <a:pt x="121285" y="71876"/>
                  <a:pt x="151130" y="71876"/>
                </a:cubicBezTo>
                <a:cubicBezTo>
                  <a:pt x="180975" y="71876"/>
                  <a:pt x="196215" y="83941"/>
                  <a:pt x="226060" y="87116"/>
                </a:cubicBezTo>
                <a:cubicBezTo>
                  <a:pt x="255905" y="90291"/>
                  <a:pt x="271145" y="87116"/>
                  <a:pt x="301625" y="87116"/>
                </a:cubicBezTo>
                <a:cubicBezTo>
                  <a:pt x="332105" y="87116"/>
                  <a:pt x="346710" y="87116"/>
                  <a:pt x="377190" y="87116"/>
                </a:cubicBezTo>
                <a:cubicBezTo>
                  <a:pt x="407670" y="87116"/>
                  <a:pt x="422275" y="93466"/>
                  <a:pt x="452755" y="87116"/>
                </a:cubicBezTo>
                <a:cubicBezTo>
                  <a:pt x="483235" y="80766"/>
                  <a:pt x="497840" y="62986"/>
                  <a:pt x="528320" y="56636"/>
                </a:cubicBezTo>
                <a:cubicBezTo>
                  <a:pt x="558800" y="50286"/>
                  <a:pt x="574040" y="56636"/>
                  <a:pt x="603885" y="56636"/>
                </a:cubicBezTo>
                <a:cubicBezTo>
                  <a:pt x="633730" y="56636"/>
                  <a:pt x="648970" y="56636"/>
                  <a:pt x="678815" y="56636"/>
                </a:cubicBezTo>
                <a:cubicBezTo>
                  <a:pt x="708660" y="56636"/>
                  <a:pt x="723900" y="53461"/>
                  <a:pt x="754380" y="56636"/>
                </a:cubicBezTo>
                <a:cubicBezTo>
                  <a:pt x="784860" y="59811"/>
                  <a:pt x="799465" y="68701"/>
                  <a:pt x="829945" y="71876"/>
                </a:cubicBezTo>
                <a:cubicBezTo>
                  <a:pt x="860425" y="75051"/>
                  <a:pt x="875030" y="71876"/>
                  <a:pt x="905510" y="71876"/>
                </a:cubicBezTo>
                <a:cubicBezTo>
                  <a:pt x="935990" y="71876"/>
                  <a:pt x="951230" y="71876"/>
                  <a:pt x="981075" y="71876"/>
                </a:cubicBezTo>
                <a:cubicBezTo>
                  <a:pt x="1010920" y="71876"/>
                  <a:pt x="1026160" y="71876"/>
                  <a:pt x="1056005" y="71876"/>
                </a:cubicBezTo>
                <a:cubicBezTo>
                  <a:pt x="1085850" y="71876"/>
                  <a:pt x="1101090" y="78226"/>
                  <a:pt x="1131570" y="71876"/>
                </a:cubicBezTo>
                <a:cubicBezTo>
                  <a:pt x="1162050" y="65526"/>
                  <a:pt x="1176655" y="41396"/>
                  <a:pt x="1207135" y="41396"/>
                </a:cubicBezTo>
                <a:cubicBezTo>
                  <a:pt x="1237615" y="41396"/>
                  <a:pt x="1252220" y="77591"/>
                  <a:pt x="1282700" y="71876"/>
                </a:cubicBezTo>
                <a:cubicBezTo>
                  <a:pt x="1313180" y="66161"/>
                  <a:pt x="1328420" y="23616"/>
                  <a:pt x="1358265" y="11551"/>
                </a:cubicBezTo>
                <a:cubicBezTo>
                  <a:pt x="1388110" y="-514"/>
                  <a:pt x="1409065" y="-6864"/>
                  <a:pt x="1433195" y="11551"/>
                </a:cubicBezTo>
                <a:cubicBezTo>
                  <a:pt x="1457325" y="29966"/>
                  <a:pt x="1454785" y="81401"/>
                  <a:pt x="1478915" y="102356"/>
                </a:cubicBezTo>
                <a:cubicBezTo>
                  <a:pt x="1503045" y="123311"/>
                  <a:pt x="1527175" y="129026"/>
                  <a:pt x="1554480" y="116961"/>
                </a:cubicBezTo>
                <a:cubicBezTo>
                  <a:pt x="1581785" y="104896"/>
                  <a:pt x="1604010" y="56636"/>
                  <a:pt x="1614805" y="41396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09702" y="78581"/>
            <a:ext cx="8450219" cy="7978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1800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 descr="C:\Users\Theophilus Bassaw\OneDrive\Pictures\9 nov\pre,1800.pngpre,18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9880" y="876300"/>
            <a:ext cx="11583670" cy="5758815"/>
          </a:xfrm>
          <a:prstGeom prst="rect">
            <a:avLst/>
          </a:prstGeom>
        </p:spPr>
      </p:pic>
      <p:sp>
        <p:nvSpPr>
          <p:cNvPr id="5" name="Arrow: Right 4"/>
          <p:cNvSpPr/>
          <p:nvPr/>
        </p:nvSpPr>
        <p:spPr>
          <a:xfrm>
            <a:off x="3236088" y="5036026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1024hPa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Arrow: Right 2"/>
          <p:cNvSpPr/>
          <p:nvPr/>
        </p:nvSpPr>
        <p:spPr>
          <a:xfrm>
            <a:off x="2588824" y="2163653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1019hPa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Theophilus Bassaw\OneDrive\Pictures\9 nov\1800.gif18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9085" y="662940"/>
            <a:ext cx="11683365" cy="6115050"/>
          </a:xfrm>
          <a:prstGeom prst="rect">
            <a:avLst/>
          </a:prstGeom>
        </p:spPr>
      </p:pic>
      <p:sp>
        <p:nvSpPr>
          <p:cNvPr id="11" name="Rectangle: Rounded Corners 10"/>
          <p:cNvSpPr/>
          <p:nvPr/>
        </p:nvSpPr>
        <p:spPr>
          <a:xfrm>
            <a:off x="2097630" y="3963183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6.8ºN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298866" y="814705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1800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979035" y="4694555"/>
            <a:ext cx="1659890" cy="123190"/>
          </a:xfrm>
          <a:custGeom>
            <a:avLst/>
            <a:gdLst>
              <a:gd name="connisteX0" fmla="*/ 0 w 1659890"/>
              <a:gd name="connsiteY0" fmla="*/ 76976 h 122975"/>
              <a:gd name="connisteX1" fmla="*/ 75565 w 1659890"/>
              <a:gd name="connsiteY1" fmla="*/ 122696 h 122975"/>
              <a:gd name="connisteX2" fmla="*/ 150495 w 1659890"/>
              <a:gd name="connsiteY2" fmla="*/ 92216 h 122975"/>
              <a:gd name="connisteX3" fmla="*/ 226060 w 1659890"/>
              <a:gd name="connsiteY3" fmla="*/ 76976 h 122975"/>
              <a:gd name="connisteX4" fmla="*/ 301625 w 1659890"/>
              <a:gd name="connsiteY4" fmla="*/ 61736 h 122975"/>
              <a:gd name="connisteX5" fmla="*/ 377190 w 1659890"/>
              <a:gd name="connsiteY5" fmla="*/ 47131 h 122975"/>
              <a:gd name="connisteX6" fmla="*/ 452755 w 1659890"/>
              <a:gd name="connsiteY6" fmla="*/ 31891 h 122975"/>
              <a:gd name="connisteX7" fmla="*/ 528320 w 1659890"/>
              <a:gd name="connsiteY7" fmla="*/ 31891 h 122975"/>
              <a:gd name="connisteX8" fmla="*/ 603250 w 1659890"/>
              <a:gd name="connsiteY8" fmla="*/ 16651 h 122975"/>
              <a:gd name="connisteX9" fmla="*/ 678815 w 1659890"/>
              <a:gd name="connsiteY9" fmla="*/ 16651 h 122975"/>
              <a:gd name="connisteX10" fmla="*/ 754380 w 1659890"/>
              <a:gd name="connsiteY10" fmla="*/ 16651 h 122975"/>
              <a:gd name="connisteX11" fmla="*/ 829945 w 1659890"/>
              <a:gd name="connsiteY11" fmla="*/ 16651 h 122975"/>
              <a:gd name="connisteX12" fmla="*/ 905510 w 1659890"/>
              <a:gd name="connsiteY12" fmla="*/ 47131 h 122975"/>
              <a:gd name="connisteX13" fmla="*/ 980440 w 1659890"/>
              <a:gd name="connsiteY13" fmla="*/ 61736 h 122975"/>
              <a:gd name="connisteX14" fmla="*/ 1056005 w 1659890"/>
              <a:gd name="connsiteY14" fmla="*/ 31891 h 122975"/>
              <a:gd name="connisteX15" fmla="*/ 1131570 w 1659890"/>
              <a:gd name="connsiteY15" fmla="*/ 31891 h 122975"/>
              <a:gd name="connisteX16" fmla="*/ 1207135 w 1659890"/>
              <a:gd name="connsiteY16" fmla="*/ 31891 h 122975"/>
              <a:gd name="connisteX17" fmla="*/ 1282700 w 1659890"/>
              <a:gd name="connsiteY17" fmla="*/ 16651 h 122975"/>
              <a:gd name="connisteX18" fmla="*/ 1357630 w 1659890"/>
              <a:gd name="connsiteY18" fmla="*/ 1411 h 122975"/>
              <a:gd name="connisteX19" fmla="*/ 1433195 w 1659890"/>
              <a:gd name="connsiteY19" fmla="*/ 1411 h 122975"/>
              <a:gd name="connisteX20" fmla="*/ 1508760 w 1659890"/>
              <a:gd name="connsiteY20" fmla="*/ 1411 h 122975"/>
              <a:gd name="connisteX21" fmla="*/ 1584325 w 1659890"/>
              <a:gd name="connsiteY21" fmla="*/ 1411 h 122975"/>
              <a:gd name="connisteX22" fmla="*/ 1659890 w 1659890"/>
              <a:gd name="connsiteY22" fmla="*/ 1411 h 1229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</a:cxnLst>
            <a:rect l="l" t="t" r="r" b="b"/>
            <a:pathLst>
              <a:path w="1659890" h="122975">
                <a:moveTo>
                  <a:pt x="0" y="76976"/>
                </a:moveTo>
                <a:cubicBezTo>
                  <a:pt x="13335" y="86501"/>
                  <a:pt x="45720" y="119521"/>
                  <a:pt x="75565" y="122696"/>
                </a:cubicBezTo>
                <a:cubicBezTo>
                  <a:pt x="105410" y="125871"/>
                  <a:pt x="120650" y="101106"/>
                  <a:pt x="150495" y="92216"/>
                </a:cubicBezTo>
                <a:cubicBezTo>
                  <a:pt x="180340" y="83326"/>
                  <a:pt x="195580" y="83326"/>
                  <a:pt x="226060" y="76976"/>
                </a:cubicBezTo>
                <a:cubicBezTo>
                  <a:pt x="256540" y="70626"/>
                  <a:pt x="271145" y="67451"/>
                  <a:pt x="301625" y="61736"/>
                </a:cubicBezTo>
                <a:cubicBezTo>
                  <a:pt x="332105" y="56021"/>
                  <a:pt x="346710" y="52846"/>
                  <a:pt x="377190" y="47131"/>
                </a:cubicBezTo>
                <a:cubicBezTo>
                  <a:pt x="407670" y="41416"/>
                  <a:pt x="422275" y="35066"/>
                  <a:pt x="452755" y="31891"/>
                </a:cubicBezTo>
                <a:cubicBezTo>
                  <a:pt x="483235" y="28716"/>
                  <a:pt x="498475" y="35066"/>
                  <a:pt x="528320" y="31891"/>
                </a:cubicBezTo>
                <a:cubicBezTo>
                  <a:pt x="558165" y="28716"/>
                  <a:pt x="573405" y="19826"/>
                  <a:pt x="603250" y="16651"/>
                </a:cubicBezTo>
                <a:cubicBezTo>
                  <a:pt x="633095" y="13476"/>
                  <a:pt x="648335" y="16651"/>
                  <a:pt x="678815" y="16651"/>
                </a:cubicBezTo>
                <a:cubicBezTo>
                  <a:pt x="709295" y="16651"/>
                  <a:pt x="723900" y="16651"/>
                  <a:pt x="754380" y="16651"/>
                </a:cubicBezTo>
                <a:cubicBezTo>
                  <a:pt x="784860" y="16651"/>
                  <a:pt x="799465" y="10301"/>
                  <a:pt x="829945" y="16651"/>
                </a:cubicBezTo>
                <a:cubicBezTo>
                  <a:pt x="860425" y="23001"/>
                  <a:pt x="875665" y="38241"/>
                  <a:pt x="905510" y="47131"/>
                </a:cubicBezTo>
                <a:cubicBezTo>
                  <a:pt x="935355" y="56021"/>
                  <a:pt x="950595" y="64911"/>
                  <a:pt x="980440" y="61736"/>
                </a:cubicBezTo>
                <a:cubicBezTo>
                  <a:pt x="1010285" y="58561"/>
                  <a:pt x="1025525" y="37606"/>
                  <a:pt x="1056005" y="31891"/>
                </a:cubicBezTo>
                <a:cubicBezTo>
                  <a:pt x="1086485" y="26176"/>
                  <a:pt x="1101090" y="31891"/>
                  <a:pt x="1131570" y="31891"/>
                </a:cubicBezTo>
                <a:cubicBezTo>
                  <a:pt x="1162050" y="31891"/>
                  <a:pt x="1176655" y="35066"/>
                  <a:pt x="1207135" y="31891"/>
                </a:cubicBezTo>
                <a:cubicBezTo>
                  <a:pt x="1237615" y="28716"/>
                  <a:pt x="1252855" y="23001"/>
                  <a:pt x="1282700" y="16651"/>
                </a:cubicBezTo>
                <a:cubicBezTo>
                  <a:pt x="1312545" y="10301"/>
                  <a:pt x="1327785" y="4586"/>
                  <a:pt x="1357630" y="1411"/>
                </a:cubicBezTo>
                <a:cubicBezTo>
                  <a:pt x="1387475" y="-1764"/>
                  <a:pt x="1402715" y="1411"/>
                  <a:pt x="1433195" y="1411"/>
                </a:cubicBezTo>
                <a:cubicBezTo>
                  <a:pt x="1463675" y="1411"/>
                  <a:pt x="1478280" y="1411"/>
                  <a:pt x="1508760" y="1411"/>
                </a:cubicBezTo>
                <a:cubicBezTo>
                  <a:pt x="1539240" y="1411"/>
                  <a:pt x="1553845" y="1411"/>
                  <a:pt x="1584325" y="1411"/>
                </a:cubicBezTo>
                <a:cubicBezTo>
                  <a:pt x="1614805" y="1411"/>
                  <a:pt x="1646555" y="1411"/>
                  <a:pt x="1659890" y="1411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259" y="87461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0000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 descr="C:\Users\Theophilus Bassaw\OneDrive\Pictures\9 nov\pre,000.pngpre,0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33400" y="885190"/>
            <a:ext cx="11366500" cy="5628005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3395163" y="4872614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1024hPa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Arrow: Right 6"/>
          <p:cNvSpPr/>
          <p:nvPr/>
        </p:nvSpPr>
        <p:spPr>
          <a:xfrm>
            <a:off x="2366586" y="2228300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1018hPa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9 nov\000.gif0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-635" y="226695"/>
            <a:ext cx="12038965" cy="6403975"/>
          </a:xfrm>
          <a:prstGeom prst="rect">
            <a:avLst/>
          </a:prstGeom>
        </p:spPr>
      </p:pic>
      <p:sp>
        <p:nvSpPr>
          <p:cNvPr id="10" name="Rectangle: Rounded Corners 9"/>
          <p:cNvSpPr/>
          <p:nvPr/>
        </p:nvSpPr>
        <p:spPr>
          <a:xfrm>
            <a:off x="1935199" y="4099531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7.0ºN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-219" y="473710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0000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812030" y="4409440"/>
            <a:ext cx="1268095" cy="168910"/>
          </a:xfrm>
          <a:custGeom>
            <a:avLst/>
            <a:gdLst>
              <a:gd name="connisteX0" fmla="*/ 0 w 1268095"/>
              <a:gd name="connsiteY0" fmla="*/ 151130 h 169134"/>
              <a:gd name="connisteX1" fmla="*/ 75565 w 1268095"/>
              <a:gd name="connsiteY1" fmla="*/ 165735 h 169134"/>
              <a:gd name="connisteX2" fmla="*/ 151130 w 1268095"/>
              <a:gd name="connsiteY2" fmla="*/ 165735 h 169134"/>
              <a:gd name="connisteX3" fmla="*/ 226695 w 1268095"/>
              <a:gd name="connsiteY3" fmla="*/ 135890 h 169134"/>
              <a:gd name="connisteX4" fmla="*/ 302260 w 1268095"/>
              <a:gd name="connsiteY4" fmla="*/ 75565 h 169134"/>
              <a:gd name="connisteX5" fmla="*/ 377825 w 1268095"/>
              <a:gd name="connsiteY5" fmla="*/ 60325 h 169134"/>
              <a:gd name="connisteX6" fmla="*/ 452755 w 1268095"/>
              <a:gd name="connsiteY6" fmla="*/ 120650 h 169134"/>
              <a:gd name="connisteX7" fmla="*/ 528320 w 1268095"/>
              <a:gd name="connsiteY7" fmla="*/ 135890 h 169134"/>
              <a:gd name="connisteX8" fmla="*/ 588645 w 1268095"/>
              <a:gd name="connsiteY8" fmla="*/ 60325 h 169134"/>
              <a:gd name="connisteX9" fmla="*/ 664210 w 1268095"/>
              <a:gd name="connsiteY9" fmla="*/ 29845 h 169134"/>
              <a:gd name="connisteX10" fmla="*/ 739775 w 1268095"/>
              <a:gd name="connsiteY10" fmla="*/ 29845 h 169134"/>
              <a:gd name="connisteX11" fmla="*/ 815340 w 1268095"/>
              <a:gd name="connsiteY11" fmla="*/ 15240 h 169134"/>
              <a:gd name="connisteX12" fmla="*/ 890270 w 1268095"/>
              <a:gd name="connsiteY12" fmla="*/ 15240 h 169134"/>
              <a:gd name="connisteX13" fmla="*/ 965835 w 1268095"/>
              <a:gd name="connsiteY13" fmla="*/ 15240 h 169134"/>
              <a:gd name="connisteX14" fmla="*/ 1041400 w 1268095"/>
              <a:gd name="connsiteY14" fmla="*/ 15240 h 169134"/>
              <a:gd name="connisteX15" fmla="*/ 1116965 w 1268095"/>
              <a:gd name="connsiteY15" fmla="*/ 15240 h 169134"/>
              <a:gd name="connisteX16" fmla="*/ 1192530 w 1268095"/>
              <a:gd name="connsiteY16" fmla="*/ 15240 h 169134"/>
              <a:gd name="connisteX17" fmla="*/ 1268095 w 1268095"/>
              <a:gd name="connsiteY17" fmla="*/ 0 h 16913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268095" h="169134">
                <a:moveTo>
                  <a:pt x="0" y="151130"/>
                </a:moveTo>
                <a:cubicBezTo>
                  <a:pt x="13335" y="154305"/>
                  <a:pt x="45085" y="162560"/>
                  <a:pt x="75565" y="165735"/>
                </a:cubicBezTo>
                <a:cubicBezTo>
                  <a:pt x="106045" y="168910"/>
                  <a:pt x="120650" y="171450"/>
                  <a:pt x="151130" y="165735"/>
                </a:cubicBezTo>
                <a:cubicBezTo>
                  <a:pt x="181610" y="160020"/>
                  <a:pt x="196215" y="153670"/>
                  <a:pt x="226695" y="135890"/>
                </a:cubicBezTo>
                <a:cubicBezTo>
                  <a:pt x="257175" y="118110"/>
                  <a:pt x="271780" y="90805"/>
                  <a:pt x="302260" y="75565"/>
                </a:cubicBezTo>
                <a:cubicBezTo>
                  <a:pt x="332740" y="60325"/>
                  <a:pt x="347980" y="51435"/>
                  <a:pt x="377825" y="60325"/>
                </a:cubicBezTo>
                <a:cubicBezTo>
                  <a:pt x="407670" y="69215"/>
                  <a:pt x="422910" y="105410"/>
                  <a:pt x="452755" y="120650"/>
                </a:cubicBezTo>
                <a:cubicBezTo>
                  <a:pt x="482600" y="135890"/>
                  <a:pt x="501015" y="147955"/>
                  <a:pt x="528320" y="135890"/>
                </a:cubicBezTo>
                <a:cubicBezTo>
                  <a:pt x="555625" y="123825"/>
                  <a:pt x="561340" y="81280"/>
                  <a:pt x="588645" y="60325"/>
                </a:cubicBezTo>
                <a:cubicBezTo>
                  <a:pt x="615950" y="39370"/>
                  <a:pt x="633730" y="36195"/>
                  <a:pt x="664210" y="29845"/>
                </a:cubicBezTo>
                <a:cubicBezTo>
                  <a:pt x="694690" y="23495"/>
                  <a:pt x="709295" y="33020"/>
                  <a:pt x="739775" y="29845"/>
                </a:cubicBezTo>
                <a:cubicBezTo>
                  <a:pt x="770255" y="26670"/>
                  <a:pt x="785495" y="18415"/>
                  <a:pt x="815340" y="15240"/>
                </a:cubicBezTo>
                <a:cubicBezTo>
                  <a:pt x="845185" y="12065"/>
                  <a:pt x="860425" y="15240"/>
                  <a:pt x="890270" y="15240"/>
                </a:cubicBezTo>
                <a:cubicBezTo>
                  <a:pt x="920115" y="15240"/>
                  <a:pt x="935355" y="15240"/>
                  <a:pt x="965835" y="15240"/>
                </a:cubicBezTo>
                <a:cubicBezTo>
                  <a:pt x="996315" y="15240"/>
                  <a:pt x="1010920" y="15240"/>
                  <a:pt x="1041400" y="15240"/>
                </a:cubicBezTo>
                <a:cubicBezTo>
                  <a:pt x="1071880" y="15240"/>
                  <a:pt x="1086485" y="15240"/>
                  <a:pt x="1116965" y="15240"/>
                </a:cubicBezTo>
                <a:cubicBezTo>
                  <a:pt x="1147445" y="15240"/>
                  <a:pt x="1162050" y="18415"/>
                  <a:pt x="1192530" y="15240"/>
                </a:cubicBezTo>
                <a:cubicBezTo>
                  <a:pt x="1223010" y="12065"/>
                  <a:pt x="1254760" y="3175"/>
                  <a:pt x="1268095" y="0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98357" y="77269"/>
            <a:ext cx="8450219" cy="797850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PRESSURE SYSTEMS @ 0600 UTC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C:\Users\Theophilus Bassaw\OneDrive\Pictures\9 nov\pre,600.pngpre,6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8475" y="875030"/>
            <a:ext cx="11346815" cy="5666740"/>
          </a:xfrm>
          <a:prstGeom prst="rect">
            <a:avLst/>
          </a:prstGeom>
        </p:spPr>
      </p:pic>
      <p:sp>
        <p:nvSpPr>
          <p:cNvPr id="6" name="Arrow: Right 5"/>
          <p:cNvSpPr/>
          <p:nvPr/>
        </p:nvSpPr>
        <p:spPr>
          <a:xfrm>
            <a:off x="3337875" y="4838814"/>
            <a:ext cx="226343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1025hPa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2375214" y="2333310"/>
            <a:ext cx="2189825" cy="79785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1018hPa</a:t>
            </a:r>
            <a:endParaRPr lang="en-U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Theophilus Bassaw\OneDrive\Pictures\9 nov\0600.gif0600"/>
          <p:cNvPicPr>
            <a:picLocks noChangeAspect="1"/>
          </p:cNvPicPr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85140" y="662940"/>
            <a:ext cx="11183620" cy="5977890"/>
          </a:xfrm>
          <a:prstGeom prst="rect">
            <a:avLst/>
          </a:prstGeom>
        </p:spPr>
      </p:pic>
      <p:sp>
        <p:nvSpPr>
          <p:cNvPr id="9" name="Rectangle: Rounded Corners 8"/>
          <p:cNvSpPr/>
          <p:nvPr/>
        </p:nvSpPr>
        <p:spPr>
          <a:xfrm>
            <a:off x="2331991" y="3864703"/>
            <a:ext cx="1453896" cy="465189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7.8ºN</a:t>
            </a:r>
            <a:endParaRPr lang="en-US" sz="3600" dirty="0"/>
          </a:p>
        </p:txBody>
      </p:sp>
      <p:sp>
        <p:nvSpPr>
          <p:cNvPr id="2" name="Title 2"/>
          <p:cNvSpPr>
            <a:spLocks noGrp="1"/>
          </p:cNvSpPr>
          <p:nvPr/>
        </p:nvSpPr>
        <p:spPr>
          <a:xfrm>
            <a:off x="484921" y="836295"/>
            <a:ext cx="5477256" cy="6627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91425" tIns="45700" rIns="91425" bIns="45700" anchor="ctr" anchorCtr="0">
            <a:normAutofit fontScale="8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dirty="0">
                <a:solidFill>
                  <a:srgbClr val="FFFF00"/>
                </a:solidFill>
                <a:latin typeface="Impact" panose="020B0806030902050204" pitchFamily="34" charset="0"/>
              </a:rPr>
              <a:t>ITD POSITION @ 0000 UTC</a:t>
            </a:r>
            <a:endParaRPr lang="en-US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5024120" y="4482465"/>
            <a:ext cx="1358265" cy="231140"/>
          </a:xfrm>
          <a:custGeom>
            <a:avLst/>
            <a:gdLst>
              <a:gd name="connisteX0" fmla="*/ 0 w 1358265"/>
              <a:gd name="connsiteY0" fmla="*/ 123190 h 230945"/>
              <a:gd name="connisteX1" fmla="*/ 45085 w 1358265"/>
              <a:gd name="connsiteY1" fmla="*/ 198755 h 230945"/>
              <a:gd name="connisteX2" fmla="*/ 120650 w 1358265"/>
              <a:gd name="connsiteY2" fmla="*/ 228600 h 230945"/>
              <a:gd name="connisteX3" fmla="*/ 151130 w 1358265"/>
              <a:gd name="connsiteY3" fmla="*/ 153035 h 230945"/>
              <a:gd name="connisteX4" fmla="*/ 226695 w 1358265"/>
              <a:gd name="connsiteY4" fmla="*/ 92710 h 230945"/>
              <a:gd name="connisteX5" fmla="*/ 301625 w 1358265"/>
              <a:gd name="connsiteY5" fmla="*/ 92710 h 230945"/>
              <a:gd name="connisteX6" fmla="*/ 377190 w 1358265"/>
              <a:gd name="connsiteY6" fmla="*/ 92710 h 230945"/>
              <a:gd name="connisteX7" fmla="*/ 452755 w 1358265"/>
              <a:gd name="connsiteY7" fmla="*/ 92710 h 230945"/>
              <a:gd name="connisteX8" fmla="*/ 528320 w 1358265"/>
              <a:gd name="connsiteY8" fmla="*/ 78105 h 230945"/>
              <a:gd name="connisteX9" fmla="*/ 603885 w 1358265"/>
              <a:gd name="connsiteY9" fmla="*/ 78105 h 230945"/>
              <a:gd name="connisteX10" fmla="*/ 678815 w 1358265"/>
              <a:gd name="connsiteY10" fmla="*/ 78105 h 230945"/>
              <a:gd name="connisteX11" fmla="*/ 754380 w 1358265"/>
              <a:gd name="connsiteY11" fmla="*/ 62865 h 230945"/>
              <a:gd name="connisteX12" fmla="*/ 829945 w 1358265"/>
              <a:gd name="connsiteY12" fmla="*/ 47625 h 230945"/>
              <a:gd name="connisteX13" fmla="*/ 905510 w 1358265"/>
              <a:gd name="connsiteY13" fmla="*/ 32385 h 230945"/>
              <a:gd name="connisteX14" fmla="*/ 981075 w 1358265"/>
              <a:gd name="connsiteY14" fmla="*/ 17780 h 230945"/>
              <a:gd name="connisteX15" fmla="*/ 1056640 w 1358265"/>
              <a:gd name="connsiteY15" fmla="*/ 17780 h 230945"/>
              <a:gd name="connisteX16" fmla="*/ 1131570 w 1358265"/>
              <a:gd name="connsiteY16" fmla="*/ 2540 h 230945"/>
              <a:gd name="connisteX17" fmla="*/ 1207135 w 1358265"/>
              <a:gd name="connsiteY17" fmla="*/ 2540 h 230945"/>
              <a:gd name="connisteX18" fmla="*/ 1282700 w 1358265"/>
              <a:gd name="connsiteY18" fmla="*/ 2540 h 230945"/>
              <a:gd name="connisteX19" fmla="*/ 1358265 w 1358265"/>
              <a:gd name="connsiteY19" fmla="*/ 32385 h 2309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1358265" h="230945">
                <a:moveTo>
                  <a:pt x="0" y="123190"/>
                </a:moveTo>
                <a:cubicBezTo>
                  <a:pt x="7620" y="137795"/>
                  <a:pt x="20955" y="177800"/>
                  <a:pt x="45085" y="198755"/>
                </a:cubicBezTo>
                <a:cubicBezTo>
                  <a:pt x="69215" y="219710"/>
                  <a:pt x="99695" y="237490"/>
                  <a:pt x="120650" y="228600"/>
                </a:cubicBezTo>
                <a:cubicBezTo>
                  <a:pt x="141605" y="219710"/>
                  <a:pt x="130175" y="180340"/>
                  <a:pt x="151130" y="153035"/>
                </a:cubicBezTo>
                <a:cubicBezTo>
                  <a:pt x="172085" y="125730"/>
                  <a:pt x="196850" y="104775"/>
                  <a:pt x="226695" y="92710"/>
                </a:cubicBezTo>
                <a:cubicBezTo>
                  <a:pt x="256540" y="80645"/>
                  <a:pt x="271780" y="92710"/>
                  <a:pt x="301625" y="92710"/>
                </a:cubicBezTo>
                <a:cubicBezTo>
                  <a:pt x="331470" y="92710"/>
                  <a:pt x="346710" y="92710"/>
                  <a:pt x="377190" y="92710"/>
                </a:cubicBezTo>
                <a:cubicBezTo>
                  <a:pt x="407670" y="92710"/>
                  <a:pt x="422275" y="95885"/>
                  <a:pt x="452755" y="92710"/>
                </a:cubicBezTo>
                <a:cubicBezTo>
                  <a:pt x="483235" y="89535"/>
                  <a:pt x="497840" y="81280"/>
                  <a:pt x="528320" y="78105"/>
                </a:cubicBezTo>
                <a:cubicBezTo>
                  <a:pt x="558800" y="74930"/>
                  <a:pt x="574040" y="78105"/>
                  <a:pt x="603885" y="78105"/>
                </a:cubicBezTo>
                <a:cubicBezTo>
                  <a:pt x="633730" y="78105"/>
                  <a:pt x="648970" y="81280"/>
                  <a:pt x="678815" y="78105"/>
                </a:cubicBezTo>
                <a:cubicBezTo>
                  <a:pt x="708660" y="74930"/>
                  <a:pt x="723900" y="69215"/>
                  <a:pt x="754380" y="62865"/>
                </a:cubicBezTo>
                <a:cubicBezTo>
                  <a:pt x="784860" y="56515"/>
                  <a:pt x="799465" y="53975"/>
                  <a:pt x="829945" y="47625"/>
                </a:cubicBezTo>
                <a:cubicBezTo>
                  <a:pt x="860425" y="41275"/>
                  <a:pt x="875030" y="38100"/>
                  <a:pt x="905510" y="32385"/>
                </a:cubicBezTo>
                <a:cubicBezTo>
                  <a:pt x="935990" y="26670"/>
                  <a:pt x="950595" y="20955"/>
                  <a:pt x="981075" y="17780"/>
                </a:cubicBezTo>
                <a:cubicBezTo>
                  <a:pt x="1011555" y="14605"/>
                  <a:pt x="1026795" y="20955"/>
                  <a:pt x="1056640" y="17780"/>
                </a:cubicBezTo>
                <a:cubicBezTo>
                  <a:pt x="1086485" y="14605"/>
                  <a:pt x="1101725" y="5715"/>
                  <a:pt x="1131570" y="2540"/>
                </a:cubicBezTo>
                <a:cubicBezTo>
                  <a:pt x="1161415" y="-635"/>
                  <a:pt x="1176655" y="2540"/>
                  <a:pt x="1207135" y="2540"/>
                </a:cubicBezTo>
                <a:cubicBezTo>
                  <a:pt x="1237615" y="2540"/>
                  <a:pt x="1252220" y="-3175"/>
                  <a:pt x="1282700" y="2540"/>
                </a:cubicBezTo>
                <a:cubicBezTo>
                  <a:pt x="1313180" y="8255"/>
                  <a:pt x="1344930" y="26670"/>
                  <a:pt x="1358265" y="32385"/>
                </a:cubicBezTo>
              </a:path>
            </a:pathLst>
          </a:custGeom>
          <a:ln w="5715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1349</Words>
  <Application>WPS Presentation</Application>
  <PresentationFormat>Widescreen</PresentationFormat>
  <Paragraphs>285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SimSun</vt:lpstr>
      <vt:lpstr>Wingdings</vt:lpstr>
      <vt:lpstr>Arial</vt:lpstr>
      <vt:lpstr>Calibri</vt:lpstr>
      <vt:lpstr>Impact</vt:lpstr>
      <vt:lpstr>Impact</vt:lpstr>
      <vt:lpstr>Cambria</vt:lpstr>
      <vt:lpstr>Microsoft YaHei</vt:lpstr>
      <vt:lpstr>Arial Unicode MS</vt:lpstr>
      <vt:lpstr>Cambria Math</vt:lpstr>
      <vt:lpstr>EB Garamond ExtraBold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PRESSURE SYSTEMS @ 0000 UTC</vt:lpstr>
      <vt:lpstr>PowerPoint 演示文稿</vt:lpstr>
      <vt:lpstr>PRESSURE SYSTEMS @ 0600 UTC</vt:lpstr>
      <vt:lpstr>PowerPoint 演示文稿</vt:lpstr>
      <vt:lpstr>PRESSURE SYSTEMS @ 1200 UTC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Adjei Daniel Akpor</dc:creator>
  <cp:lastModifiedBy>Theophilus Bassaw</cp:lastModifiedBy>
  <cp:revision>474</cp:revision>
  <dcterms:created xsi:type="dcterms:W3CDTF">2021-10-06T11:22:00Z</dcterms:created>
  <dcterms:modified xsi:type="dcterms:W3CDTF">2022-11-09T09:59:56Z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5F36F8EE0E854A75A26F35FACCCCBEDB</vt:lpwstr>
  </property>
  <property fmtid="{D5CDD505-2E9C-101B-9397-08002B2CF9AE}" pid="3" name="KSOProductBuildVer">
    <vt:lpwstr>1033-11.2.0.11380</vt:lpwstr>
  </property>
</Properties>
</file>